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521" r:id="rId4"/>
    <p:sldId id="510" r:id="rId5"/>
    <p:sldId id="511" r:id="rId6"/>
    <p:sldId id="512" r:id="rId7"/>
    <p:sldId id="513" r:id="rId8"/>
    <p:sldId id="514" r:id="rId9"/>
    <p:sldId id="522" r:id="rId10"/>
    <p:sldId id="523" r:id="rId11"/>
    <p:sldId id="515" r:id="rId12"/>
    <p:sldId id="516" r:id="rId13"/>
    <p:sldId id="517" r:id="rId14"/>
    <p:sldId id="518" r:id="rId15"/>
    <p:sldId id="519" r:id="rId16"/>
    <p:sldId id="520" r:id="rId17"/>
    <p:sldId id="477" r:id="rId18"/>
    <p:sldId id="399" r:id="rId19"/>
    <p:sldId id="409" r:id="rId20"/>
    <p:sldId id="481" r:id="rId21"/>
    <p:sldId id="482" r:id="rId22"/>
    <p:sldId id="5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89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07T15:17:56.8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24816 8391 0,'-25'25'0,"-1"-25"0,1 26 16,0-26-16,50 0 31,26 0-31,25 0 15,26 0-15,25 0 0,25 0 16,26 0-16,0 0 16,50 0-16,-25 0 0,26-26 15,-26 26-15,-25-25 0,-26 25 16,-25 0-16,-25-26 16,-26 26-16,-50-25 0,-1 0 15,-50 25-15,-1-26 0,-25 26 16,1-25-16,-1-1 15,0 26-15,-25-25 0</inkml:trace>
  <inkml:trace contextRef="#ctx0" brushRef="#br0" timeOffset="193">26696 8061 0,'25'0'0,"-25"-26"16,26 1-16,-26-1 16,25 1-1,0 50 1,1 1-1,-1-1-15,26 1 0,-26-1 16,26 26-16,0-26 16,-26 1-16,1 24 0,-1-24 15,-25-1-15,0 1 16,-25-1-16,25 0 0,-26 1 16</inkml:trace>
  <inkml:trace contextRef="#ctx0" brushRef="#br0" timeOffset="702">29363 7730 0,'-51'0'15,"0"-25"-15,-25 0 16,-26-1-16,26 1 0,0 25 16,25-26-16,0 26 15,1 0-15,-1 26 0,25-1 16,1 26-16,0 0 0,25 25 16,0 0-16,0 0 15,25 1-15,-25-1 0,51 25 16,-26-50-16,51 25 15,-25-25-15,25 0 0,26-26 16,-26 1-16,26-26 0,-1 0 16,-24-26-16,-1 1 15,0-26-15,-25 26 0,0-51 16,-26 25-16,-25-25 16,-25-1-16,-1 1 0,-25-25 15,-25 24-15,0 1 0,0 0 16,-26 25-16,26 0 15,-26 26-15,26 25 0,25 0 16,-25 0-16,51 0 0,-26 25 16,26 1-16,25-1 15,0 1-15,0-1 0,0 0 16,25 1-16,0 25 16,26-26-16,-25 0 0</inkml:trace>
  <inkml:trace contextRef="#ctx0" brushRef="#br0" timeOffset="997">29007 7908 0,'0'26'15,"0"-1"1,26 26-16,24 0 0,-24-1 16,25 1-16,-1 51 0,27-26 15,-27 0-15,27 0 16,-27 26-16,1-26 0,0-25 16,-26 25-16,1-25 0,-1 0 15,1-26-15,-1 1 16,-25-1-16,0-50 15</inkml:trace>
  <inkml:trace contextRef="#ctx0" brushRef="#br0" timeOffset="1649">29871 7603 0,'0'-25'15,"-26"25"17,1 0-17,50 0 32,1 0-47,-1 0 16,1 0-1,-1 0-15,-25 25 78,0 1-15,0-1-47,0 1-16,0-1 15,0 26-15,0 0 16,0-1-16,0 27 0,0-27 15,0 27-15,25-27 0,-25 27 16,26-27-16,-1 1 16,1 0-16,-1-26 0,0 1 15,26-1-15,0 1 0,25-26 16,-25 0-16,51 0 16,-26 0-16,0 0 0,26 0 15,-26-26-15,25 26 16,-24 0-16,-27 0 0,1 0 15,-25 0-15,-1 0 0,-25-25 16,-25 25-16,-1-26 16,1 26-16</inkml:trace>
  <inkml:trace contextRef="#ctx0" brushRef="#br0" timeOffset="2046">30760 7603 0,'-26'-25'0,"-24"25"0,24-25 15,1 25-15,-1-26 16,52 1-16,-1 25 16,1 0-16,24 0 15,1 0-15,0 0 0,25 0 16,0 0-16,1 0 15,-27 0-15,1 0 0,0 0 16,-26 0-16,-25-26 0,-25 26 16,0-25-16,-1 25 15,-25 0-15,1-25 0,-1 25 16,0 0-16,0 0 0,26 0 16,-1 25-16,1 0 15,25 1-15,0 25 0,0-1 16,0 27-16,0-1 15,25 0-15,1 0 0,-26 26 16,25-1-16,1-24 0,24-1 16,-24 25-16,-1-50 15,-25 25-15,26-25 0</inkml:trace>
  <inkml:trace contextRef="#ctx0" brushRef="#br0" timeOffset="2514">26747 7121 0,'-26'-51'16,"26"26"-16,-25 25 0,50 25 16,-25 26-1,26 0-15,-1 25 16,0 25-16,1 26 0,-26 0 15,25 51-15,-25 0 0,0 0 16,26 50-16,-26-24 16,0 24-16,25 1 0,0-1 15,1 1-15,25 0 16,-1-26-16,1 0 0,0 0 16,0-25-16,0-26 0,-1-25 15,1-25-15,0-26 16,-26-25-16,26-26 0,-25-50 15,-26-26 1,0-25-16,0-51 0</inkml:trace>
  <inkml:trace contextRef="#ctx0" brushRef="#br0" timeOffset="2929">26670 7146 0,'-76'-51'0,"25"1"0,1-1 16,24 25-16,26-24 0,26 24 16,-1 1-16,51 25 15,0-26-15,26 1 0,25 0 16,25-1-16,26 26 15,51-51-15,25 26 0,25-26 16,26 26-16,25-26 0,0-25 16,26 25-16,0 0 15,-26 0-15,0 1 0,-25-1 16,-26 25-16,-25 1 0,0 0 16,-51-1-16,-25 1 15,-25 25-15,-26 0 0,-26 0 16,-25 0-16,-25 0 15,0 0-15,-26 25 0,1-25 16,-1 0-16,1 26 16,-26-1-16,-26 0 15,26 1-15,-25-1 16</inkml:trace>
  <inkml:trace contextRef="#ctx0" brushRef="#br0" timeOffset="3565">27788 11032 0,'-25'0'16,"50"0"15,0 0-31,26 0 0,25-25 15,26 25-15,25 0 16,25 0-16,26-25 0,51 25 16,25 0-16,0 0 15,25 0-15,26 0 0,0 0 16,-26 0-16,26 0 0,-51 25 16,0-25-16,-25 0 15,-1 25-15,-75-25 0,-1 0 16,-25 0-16,-25 0 0,-1-25 15,-25 25-15,-25 0 16,0 0-16,0-25 0,25 25 16,-25 0-16,0 0 15,-1-26-15,1 26 0,0-25 16,-26-1-16,1 26 16</inkml:trace>
  <inkml:trace contextRef="#ctx0" brushRef="#br0" timeOffset="4260">32106 6156 0,'25'-26'16,"-25"52"-1,0-1-15,0 0 16,0 26-16,0 0 0,0 25 16,26 0-16,-26 51 0,0 0 15,25 0-15,-25 26 16,26 25-16,-26-1 0,25 1 16,0 25-16,-25-25 15,26 25-15,-1-25 0,-25 25 16,26-25-16,-26-25 0,25 24 15,-25-24-15,25-26 16,1 25-16,-26-25 0,25 26 16,1-26-16,-26 0 15,25-26-15,0 26 0,1-25 16,-1-1-16,1-24 0,-1 24 16,-25-25-16,25-25 15,1 25-15,-26-25 0,25 0 16,1 0-1,-26-26-15,-26-25 16</inkml:trace>
  <inkml:trace contextRef="#ctx0" brushRef="#br0" timeOffset="17710">27331 4860 0,'-26'0'16,"26"26"0,0-1-1,0 26-15,0-26 0,-25 26 16,25 0-16,0 25 0,0 0 15,0 0-15,0 26 16,0-26-16,25 26 0,-25-1 16,26-24-16,-26 24 15,25-25-15,-25 1 0,0-27 16,26 1-16,-26 0 0,0 0 16,0-26-16</inkml:trace>
  <inkml:trace contextRef="#ctx0" brushRef="#br0" timeOffset="18048">26442 5698 0,'-26'26'0,"1"-26"16,50 0 15,26 0-31,25 0 16,1-26-16,50 26 0,0 0 15,50-25-15,1 25 16,25 0-16,-25 0 0,0-25 15,0 25-15,-26 0 0,-25 0 16,-25 0-16,-26 0 16,-25-26-16,-26 26 0,-50-25 15,-26 25 1</inkml:trace>
  <inkml:trace contextRef="#ctx0" brushRef="#br0" timeOffset="18311">27940 5013 0,'0'-26'16,"-25"52"0,0-1-16,-1 26 15,-25 25-15,-25-25 16,25 50-16,-50-24 0,25 24 15,-26 1-15,26-1 16,-26-24-16,26 24 0,0-25 16,25-25-16,0 0 0,26 0 15,-26 0-15,51-26 16,-25-25-16</inkml:trace>
  <inkml:trace contextRef="#ctx0" brushRef="#br0" timeOffset="18606">26797 5089 0,'-25'-26'0,"0"26"16,25 26 15,0-1-31,0 1 0,0 24 16,25 1-16,26 0 15,-26 25-15,26 0 0,25 1 16,0-1-16,1 0 0,24 0 16,-25 26-16,26-26 15,0 0-15,-26-25 0,0 25 16,0-25-16,-25-26 0,0 26 16,0-25-16,-26-1 15,-25 0-15,-25-25 16</inkml:trace>
  <inkml:trace contextRef="#ctx0" brushRef="#br0" timeOffset="28753">1143 12328 0,'0'-26'16,"26"26"46,-26 26-62,0-1 31,25 1-31,-25-1 16,0 0-16,26 26 0,-1 0 16,-25 0-16,25 0 0,1 25 15,-1-25-15,-25-1 16,26 1-16,-1 0 0,-25 0 16,25-26-16,-25 26 15,26-26-15,-26 1 0,25-1 16,-25 1-1</inkml:trace>
  <inkml:trace contextRef="#ctx0" brushRef="#br0" timeOffset="29587">1880 12785 0,'-25'0'16,"25"25"-1,25-25 1,0 0 0,-25 26-1,0-52 63,0 1-46,0 0-17,26 25 1,-1 0 0,1 0-1,-26-26-15,0 52 31,0-1-15,-26-25 0,1 25-16,-1-25 47,26-25-32,0 0 16,26-1-15,-1 26 0,1 0-1,-1 26 1,0-26-16,-25 25 16,0 0-1,26-25-15,-26 26 0,0-1 16,-26-25-16,1 0 15,0 0 1,-1 0 0,26-25-1,-25 25-15,25-26 16,0 1-16,0 0 31,25 25-31</inkml:trace>
  <inkml:trace contextRef="#ctx0" brushRef="#br0" timeOffset="30941">3531 11744 0,'-25'0'16,"25"-26"0,-26 26-16,1 0 15,-26 0-15,26 0 0,-1 26 16,1-26-16,-26 25 0,26 26 16,-26-26-16,25 51 15,1-25-15,0 25 0,-1 1 16,26-1-16,0 0 15,0 0-15,26-25 0,-1 25 16,0-50-16,26 24 16,0-24-16,0-1 0,25-25 15,0 0-15,0-25 0,1-1 16,-1-24-16,25-1 16</inkml:trace>
  <inkml:trace contextRef="#ctx0" brushRef="#br0" timeOffset="31180">3861 11566 0,'-25'-26'0,"25"-24"15,0 24-15,0 1 16,25 50 0,1-25-16,-26 26 15,50 24-15,-24-24 16,-1 25-16,26 25 0,-26-25 15,1 25-15,-1-25 16,1 25-16,-1 0 0,0-25 16,-25 0-16,26-1 0,-26 1 15,0-25-15,0-1 16,0 0-16</inkml:trace>
  <inkml:trace contextRef="#ctx0" brushRef="#br0" timeOffset="31529">4420 11667 0,'0'-25'0,"0"50"31,0 1-31,0-1 16,0 1-16,0-1 15,0 26-15,25-26 0,1 26 16,-1 0-16,26 0 0,-26-26 15,26 26-15,-25 0 16,24-26-16,1 0 0,0 1 16,-26-26-16,26 0 15,-25 0-15,24 0 0,-24-26 16,-1 1-16,1-26 0,-26 0 16,25 1-16,-25-1 15,0 0-15,-25-25 0,-1 25 16,26 0-16,-25 0 15,-1 1-15,1 24 0,0 1 16,-1-1-16,1 26 16</inkml:trace>
  <inkml:trace contextRef="#ctx0" brushRef="#br0" timeOffset="32014">5385 11236 0,'-25'-26'0,"-1"26"15,1-25-15,0 25 16,50 0 0,-25 25-16,25 1 15,1-1-15,-1 26 16,1 0-16,-1 25 0,0 0 15,1 0-15,-1 0 0,1 1 16,-26-27-16,25 27 16,-25-52-16,0 26 0,0-26 15,0 1-15,0-52 32,0 1-32,0-26 0,0 0 15,0 0-15,0-25 16,25 25-16,-25-25 0,26 25 15,-1 1-15,-25-1 0,26 25 16,24 1-16,-24 25 16,-1 0-16,26 25 0,0 1 15,-26 25-15,26-26 16,0 26-16,-26 0 0,1-26 16,-26 26-16,0-26 0,0 26 15,0-26-15,-51 1 16,25-26-16,-24 25 0,-27-25 15,27 0-15,-27 0 16,27 0-16,-1 0 0</inkml:trace>
  <inkml:trace contextRef="#ctx0" brushRef="#br0" timeOffset="-27905">1423 2879 0,'0'25'16,"0"-50"47,-26 25-48,1 0-15,0 0 16,-26 25-16,25-25 15,-24 26-15,-1-1 16,25 1-16,-24-1 0,-1 0 16,0 1-16,26-1 15,-1 1-15,26-1 0,0 0 16,0 1-16,0-1 0,51-25 16,-26 26-16,26-26 15,25 0-15,-25 25 0,25-25 16,-25 0-16,0 25 15,0-25-15,0 26 0,-26-26 16,0 25-16,-25 1 0,0-1 16,-25 0-16,0 1 15,-26-1-15,0 1 0,0-1 16,-25 0-16,25-25 0,0 0 16,1 0-16,-1-25 15,25 0-15,1-1 16</inkml:trace>
  <inkml:trace contextRef="#ctx0" brushRef="#br0" timeOffset="-27269">1804 2828 0,'-26'-25'15,"1"25"1,0 0-16,-1 0 16,26 25-16,26 1 15,-26 24-15,25-24 16,-25 25-16,25-1 0,-25 1 16,0 0-16,26-26 0,-26 26 15,0-25-15,0 24 16,0-24-16,0-52 31,0 1-15,-26-26-16,26 0 0,0 1 15,0-1-15,-25 0 16,25-25-16,-25 25 0,25-25 16,0 25-16,0 26 0,25-26 15,0 25-15,1 1 16,-1 25-16,26 0 0,0 0 15,0 0-15,-1 0 16,1 25-16,-25 26 0,24-25 16,-24 24-16,-1-24 15,-25 25-15,0-1 0,-25-24 16,25 25-16,-26-1 0,-24-24 16,24-1-16,-25-25 15,26 26-15,-26-26 0,26 0 16,-1-26-16,1 1 15,25-1-15,0-24 0,0 24 16,25-25-16,1 26 0,-1 0 16,26-1-16,-26 26 15,26 0-15,0 26 0,0-1 16,0 0-16,-1 1 0,-24 25 16,25-26-16,-1 0 15,-24 26-15,-1-25 0,1-1 16,-1-25-16</inkml:trace>
  <inkml:trace contextRef="#ctx0" brushRef="#br0" timeOffset="-26910">2591 2574 0,'0'-25'0,"0"50"31,26 1-31,-1-1 16,0 26-16,1-26 0,-1 26 15,1 0-15,-1-26 0,0 26 16,26-26-16,-25 26 16,-1-25-16,0-1 0,1-25 15,-1 0-15,1-25 16,-1-1-16,-25 1 15,0-26-15,0-25 0,0 25 16,0-25-16,0 0 16,0 25-16,0-25 0,0 25 15,0 0-15,0 26 16,25 50 0,-25 0-16,26 1 0,-26 25 15,0-26-15</inkml:trace>
  <inkml:trace contextRef="#ctx0" brushRef="#br0" timeOffset="-26398">1372 3946 0,'-25'0'15,"25"25"17,25 1-32,-25-1 15,25 0-15,1 1 0,-1 25 16,1-1-16,-1 1 0,-25 0 16,25 0-16,-25 0 15,26-26-15,-26 0 0,0 1 16</inkml:trace>
  <inkml:trace contextRef="#ctx0" brushRef="#br0" timeOffset="-26135">1296 4098 0,'-26'-25'16,"1"-26"-16,25 26 0,0-1 15,0 1-15,0-1 0,25 26 16,26-25-16,0 25 15,0 0-15,25 0 0,0 0 16,0 25-16,1-25 16,-27 26-16,1 25 0,0-26 15,-26 0-15,-25 26 0,0 0 16,-25 0-16,-26 0 16,0-26-16,1 26 0,-1-26 15,0 1-15,0-1 16,0-25-16,1 0 0,-1-25 15</inkml:trace>
  <inkml:trace contextRef="#ctx0" brushRef="#br0" timeOffset="-25650">2185 3895 0,'-26'0'0,"1"0"16,25 25-16,-25-25 16,-1 26-16,26-1 15,0 1-15,26-1 16,-1 0-16,0 26 0,1-25 16,-26 24-16,25-24 15,1-1-15,-1 26 0,0-26 16,-25 1-16,0-1 0,-25-50 31,0-1-15,-1-24-16,1-1 15,-1 25-15,1-50 0,25 25 16,-25 1-16,25-1 0,-26 0 16,26 26-16,0-1 15,0 1-15,26-1 0,-1 1 16,0 25-16,1 0 15,25 0-15,-1 0 0,1 0 16,-25 0-16,24 0 0,-24 25 16,-1 1-16,-25-1 15,0 1-15,-25-1 0,-1 0 16,-24 1-16,-1-1 16,0 1-16,0-1 0,0-25 15,1 25-15,24-25 0,1 0 16</inkml:trace>
  <inkml:trace contextRef="#ctx0" brushRef="#br0" timeOffset="-25254">2744 3743 0,'25'0'15,"0"-26"1,1 1 0,-1 25-16,-25-26 15,26 26-15,-26-25 16,-26 25-1,1 25-15,-1 1 16,-24-1-16,24 1 16,-25 24-16,26-24 0,-26 25 15,26-1-15,-1 1 16,26 0-16,0-26 0,0 26 16,26-25-16,-1-1 15,26 0-15,0-25 0,0 0 16,25 0-16,-25-25 0,25 0 15,0-1-15</inkml:trace>
  <inkml:trace contextRef="#ctx0" brushRef="#br0" timeOffset="-24973">3582 3463 0,'0'-25'0,"0"-1"16,-26 26-1,1 0 1,25 26-16,-25-1 0,25 26 16,0 0-16,-26 0 15,26-1-15,0 1 0,0 25 16,0-25-16,0 25 15,0-25-15,0-25 0,26 24 16,-26-24-16,25-26 16</inkml:trace>
  <inkml:trace contextRef="#ctx0" brushRef="#br0" timeOffset="-24436">3734 3514 0,'0'25'32,"-25"1"-32,25-1 0,0 1 15,0-1-15,0 0 0,0 26 16,0-25-16,25 24 16,-25-24-16,26 25 0,-26-26 15,25 0-15,0 1 16,-25-52 15,0 1-31,0 0 16,0-26-16,-25 0 0,25 0 15,0 0-15,0-25 16,0 25-16,0 1 0,0 24 16,25 1-16,-25-1 0,26 26 15,-1 26 1,1 25-1,-1-1-15,-25-24 0,0-1 0,25 1 16,-25-1-16,0 0 16,0-50 15,0 0-31,26-1 16,-26 1-16,0-26 0,0 26 15,25-26-15,1 25 16,-26-24-16,25 50 0,0-26 15,1 26-15,-1 26 16,1-26-16,-1 50 0,0-24 16,1 25-16,-26-1 0,25-24 15,-25 25-15,0-26 16,0 0-16,0 1 0</inkml:trace>
  <inkml:trace contextRef="#ctx0" brushRef="#br0" timeOffset="-24007">4471 3235 0,'0'25'16,"0"0"-16,0 1 16,0-1-16,0 1 0,0 24 15,0-24-15,0 25 0,0-26 16,25 26-16,-25-26 15,0 26-15,26-26 0,-26 1 16,0 25-16,0-26 16,0-50-1,0-1 1,0-25-16,0 1 16,0-1-16,-26 0 0,26-25 15,0 0-15,-25-1 0,25 27 16,0-27-16,0 27 15,25 24-15,1 1 0,-1 25 16,0 0-16,1 0 16,-1 25-16,1-25 0,-1 51 15,0-26-15,1 1 0,-1-1 16,-25 26-16,0-26 16,-25 1-16,-1-1 0,1 1 15,0-1-15,-26-25 16,25 25-16,1-25 0,-26 0 15,26-25-15</inkml:trace>
  <inkml:trace contextRef="#ctx0" brushRef="#br0" timeOffset="-23737">5055 3006 0,'51'-25'16,"-26"-1"-16,1 1 15,-52 25 1,1 0 0,-1 0-16,1 51 0,-26-26 15,0 26-15,1 25 16,24-25-16,1 25 0,-1-25 16,26 0-16,26-1 0,-1 1 15,1-25-15,50-1 16,-25-25-16,25 0 0,0-25 15,-25 25-15,25-26 16,-25 1-16,-26-1 0</inkml:trace>
  <inkml:trace contextRef="#ctx0" brushRef="#br0" timeOffset="-17252">0 2473 0,'26'-26'32,"-1"26"-32,-25 26 15,26-1-15,-1 0 0,-25 1 16,25 50-16,1 0 15,-1 51-15,1 0 0,-1 0 16,26 51-16,0-26 0,25 26 16,-25 0-16,25-26 15,0 26-15,0-51 0,0 26 16,1-26-16,-27-26 16,1 1-16,0-26 0,0 0 15,-26-25-15,-25 0 0,26-26 16,-26 1-16,25-26 15,-25-26-15</inkml:trace>
  <inkml:trace contextRef="#ctx0" brushRef="#br0" timeOffset="-16562">635 3057 0,'-76'-51'0,"0"-25"0,25 50 16,-25-24-16,25 24 15,26 1-15,-26-1 0,51 1 16,25 0 0,26-1-16,25 1 0,26-26 15,25 26-15,51-26 16,25 0-16,51-25 0,25 0 15,26-1-15,51 1 0,-26 0 16,26 0-16,25 0 16,-26-1-16,-25 1 0,-25 25 15,-25 1-15,-26-1 16,-51 25-16,-51 26 0,1-25 16,-77 25-16,0 25 0,-25-25 15,-26 26-15,-25-1 16,0 26-16,0-26 0,0 26 15,0-25-15,0 24 0,0 27 16,26-27-16,24 27 16,1 24-16,0 1 0,25-1 15,0 26-15,1 26 16,-1-26-16,25 25 0,-24 1 16,24-1-16,-25-25 0,1 25 15,-27-25-15,27-25 16,-27 25-16,1-25 0,0-1 15,0 1-15,-26-26 16,1 0-16,-26 0 0,0 1 16,0-27-16,-26 1 15,-50 0-15,-26 0 0,1-26 16,-77 1-16,-25-1 0,-26 0 16,-50 1-16,-51 25 15,-1-26-15,-50 26 0,0 0 16,-25 25-16,0-25 15,25 25-15,25 0 0,26-25 16,50 25-16,52-25 0,50 0 16,51-1-16,51-24 15,50-1-15,26 1 0,26-26 16,25 0-16,-1 0 0</inkml:trace>
  <inkml:trace contextRef="#ctx0" brushRef="#br0" timeOffset="-16212">3480 4962 0,'-25'0'16,"50"0"0,-25 25-1,26 1-15,-1 24 0,0 1 16,1 25-16,25 1 16,-26-1-16,26 25 0,0 1 15,-26 0-15,26 25 16,0-26-16,-1 1 0,-24-26 15,25 26-15,-26-26 0,0 0 16,26 0-16,-51-25 16,26 0-16,-1-26 0,-25 1 15</inkml:trace>
  <inkml:trace contextRef="#ctx0" brushRef="#br0" timeOffset="-15860">3785 6841 0,'-25'-25'0,"25"0"15,0-1 1,0 1-16,0-1 0,25 26 16,0 0-16,1 0 15,-1 51-15,1-25 16,-1-1-16,0 26 0,26-26 15,-25 26-15,24-26 16,1 1-16,-25-1 0,24-25 16,-24 0-16,-1-25 0,26-1 15,-26 1-15,1 0 16,-1-26-16,1 25 0,-1-24 16,0 24-16,1-25 15,-26 26-15,25 0 16,-25 50-1,-25 0-15,25 1 16,-26 25-16,1-26 0</inkml:trace>
  <inkml:trace contextRef="#ctx0" brushRef="#br0" timeOffset="-15321">3226 8696 0,'-25'-26'16,"25"1"-16,0-1 16,0 1-16,0 0 15,0-1-15,25 1 16,1-1 0,-1 26-16,26 0 0,0-25 15,-1 25-15,27 0 16,-1-25-16,0 25 0,0-26 15,0 1-15,-25 25 0,0-26 16,-26 26-16,1-25 16,-52 25-16,-24 0 15,-1 0-15,25 0 16,-24 25-16,-1-25 0,0 26 16,26-1-16,-1-25 0,1 26 15,25 24-15,0-24 16,0 25-16,0-1 0,25 1 15,1 0-15,-1 25 0,-25-25 16,25 25-16,1-25 16,-1 0-16,1 0 0,-1-1 15,-25-24-15,25-1 16,1-25-16</inkml:trace>
  <inkml:trace contextRef="#ctx0" brushRef="#br0" timeOffset="-14752">4268 8442 0,'0'-26'0,"25"1"0,-25-1 15,0 1-15,0 50 16,0 1-16,0-1 16,25 26-16,-25 0 15,26 0-15,-1 25 0,1 0 16,-1 0-16,0-25 0,1 25 15,-1-25-15,1 0 16,-1-26-16,-25 1 0,25-1 16,-25-50 15,0-26-31,0 25 0,0-24 16,0-1-16,-25-25 15,25-1-15,-25 1 0,25-25 16,-26 24-16,26 1 15,0 0-15,26 0 0,-26 25 16,25 26-16,26-26 0,-26 51 16,26 0-16,0 0 15,0 0-15,-1 25 0,-24 1 16,-1 24-16,1-24 16,-26 25-16,0-1 0,-26-24 15,1 25-15,-26-1 0,-25-24 16,25 25-16,0-26 15,0-25-15,26 25 0,-26-25 16,51 26-16,26-26 16,24 0-16,-24 0 15,50 25-15,-25-25 0,25 0 16,0 26-16,0-1 16,-25-25-16,25 25 0,-25-25 15,-25 26-15,24-1 16,-24-25-16,-26 26 0,25-26 15</inkml:trace>
  <inkml:trace contextRef="#ctx0" brushRef="#br0" timeOffset="-14548">5284 8238 0,'0'-50'0,"0"-1"15,25 0-15,-25 26 16,25 25-16,1 0 0,-26 25 15,25 26-15,1 0 0,-1-1 16,0 1-16,1 25 16,-1 1-16,1-1 0,-1-25 15,-25 25-15,25-25 16,-25-1-16,0 1 0,0-25 16</inkml:trace>
  <inkml:trace contextRef="#ctx0" brushRef="#br0" timeOffset="-13760">5766 7451 0,'-25'-51'0,"-1"26"16,-50-1-16,0 1 15,-26 0-15,-25-1 0,-25 26 16,-26 0-16,0 26 0,-50-1 15,-1 0-15,1 26 16,-1-25-16,-25 24 0,0 27 16,25-27-16,26 1 15,0 0-15,25 25 0,51-25 16,26 0-16,-1 0 16,51-1-16,51-24 0,0 25 15,0-26-15,51 26 0,0-26 16,0 1-16,-1 24 15,1-24-15,25-1 0,-25 1 16,0-1-16,0 26 0,0 0 16,-26-1-16,26 1 15,-26 25-15,-25 26 0,26 0 16,-26-1-16,0 1 16,0-1-16,0 26 0,0-25 15,0-26-15,25 26 0,-25-26 16,25 0-16,-25 0 15,26 1-15,-26-27 0,25 1 16,1 0-16,24 0 16,-24-26-16,25 1 0,25-1 15,-25 0-15,25-25 0,25 0 16,1 0-16,25 0 16,0 0-16,25-25 0,26 0 15,0-1-15,25-25 16,0 26-16,1-26 0,-1 0 15,0 26-15,0-26 0,-50 26 16,-1-26-16,-25 26 16,-25-1-16,-26 1 0,0 25 15,-51-51-15,1 26 0,-1-1 16,-25-25-16,0 26 16,26-51-16,-26 25 0,0 0 15,25-25-15,0 0 16,1 25-16,-1-25 0,1 0 15,-1-1-15,0 1 16,1-25-16,-1-1 0,-25 0 16,0 1-16,0-26 0,-25 0 15,-1 0-15,1 0 16,-26 0-16,0 25 0,-25 1 16,-25-1-16,-1 51 0,-50 0 15,-26 26-15,-25 25 16,-1 0-16,-50 25 0,26 26 15</inkml:trace>
  <inkml:trace contextRef="#ctx0" brushRef="#br0" timeOffset="-21281">10491 1431 0,'0'26'47,"25"-26"-32,-25 25-15,25 26 0,-25-26 16,26 26-16,-1 0 16,-25 0-16,26-1 0,-26 1 15,25-25-15,-25 24 16,0-24-16,0-1 15,-25-25 1,-1-25-16,1-1 16,25-24-16,-26-1 0,-24 0 15,24-25-15,1 0 16,-1-26-16,1 0 0,-26 1 16,51-1-16,-25 1 0,25-1 15,0 26-15,25 25 16,1-25-16,24 50 0,1 1 15,0 25-15,0 25 16,25 1-16,-25-1 0,0 26 16,-1 25-16,-24 0 0,-1 26 15,-25-26-15,0 26 16,-25-26-16,-1 0 0,1 0 16,-26 1-16,0-27 15,1-24-15,-1 25 0,25-51 16,-24 0-16,24 0 15,26-26-15,26 26 16,-1-25-16,0-1 0,26 26 16,0 0-16,0 0 15,25 26-15,-25-26 0,0 25 16,-1 1-16,1-1 0,0 0 16,-26 1-16,26-1 15,-25 1-15,-1-26 0</inkml:trace>
  <inkml:trace contextRef="#ctx0" brushRef="#br0" timeOffset="-20651">11227 1584 0,'0'-26'16,"26"26"15,-1 0-16,0 0-15,1 0 16,25 0-16,-26 0 16,26 0-16,-26-25 0,26-1 15,-26 26-15,1-25 0,-1 0 16,1-1-16,-26 1 16,0-1-16,-26-24 0,1 24 15,-1 1-15,-24-1 16,24 26-16,-25 0 0,1 0 15,24 0-15,-25 26 0,26 25 16,0-26-16,-1 26 16,26 0-16,0-26 0,0 26 15,26 0-15,-1-26 0,0 0 16,26 1-16,0-1 16,0-25-16,25 0 0,-25 0 15,25-25-15,0 25 16,-25-51-16,0 26 0,0-1 15,-1-25-15,-24 1 16,-1-1-16,-25 0 0,0 0 16,0 26-16,0-26 0,-25 26 15,-26-1-15,51 1 16,-25 25-16,-1 0 0,1 25 16,25 1-16,0-1 0,0 26 15,0 0-15,51-1 16,-26 27-16,0-27 0,26 1 15,0 25-15,-26-25 16,26 25-16,-25-25 0,-1 0 16,-25-26-16,25 26 0,-25-25 15,0-1-15,-25 0 16,0-25-16,-1 0 0,1 0 16,-26 0-16,26 0 15,-1-25-15,1 25 0,-1-25 16</inkml:trace>
  <inkml:trace contextRef="#ctx0" brushRef="#br0" timeOffset="-20477">12599 1507 0,'-26'0'31,"1"0"-16,0 0-15,-1 26 16,1-26 0</inkml:trace>
  <inkml:trace contextRef="#ctx0" brushRef="#br0" timeOffset="-20022">13158 898 0,'25'-26'15,"-25"-24"-15,0 24 0,0 1 0,-25-1 16,25 1-16,-51 0 15,0 25-15,26 0 0,-52 0 16,27 25-16,-1-25 16,0 25-16,0 1 0,26-1 15,-1 1-15,26-1 0,0 0 16,0 26-16,26-25 16,25-1-16,-1-25 0,1 25 15,25 1-15,-25-1 16,25 1-16,1-1 0,-1 0 15,0 1-15,-25-1 0,0 1 16,-26-1-16,-25 0 16,0 26-16,-25-25 0,-26-26 15,0 25-15,0 0 16,-25-25-16,0 0 0,25 0 16,-25 0-16,25 0 15,26-25-15,-1 25 0,26-25 16,0-1-16</inkml:trace>
  <inkml:trace contextRef="#ctx0" brushRef="#br0" timeOffset="-19441">13564 923 0,'25'0'0,"-25"-25"15,0 50 16,0 1-31,0-1 16,0 0-16,0 26 16,26-25-16,-26 24 15,25-24-15,1 25 0,-26-26 16,25 26-16,-25-26 0,25 1 16,1-1-1,-26-50 1,0-1-16,0 1 0,0-1 15,0-24-15,-26-1 16,1 0-16,0 0 0,-1 0 16,1-25-16,-1 0 15,1 25-15,0 0 0,25-25 16,0 51-16,0-26 16,25 26-16,0 25 0,1 0 15,25 0-15,-1 0 0,1 25 16,25 0-16,-25 26 15,0-25-15,-26 24 0,1-24 16,-26 25-16,0-26 16,-26 26-16,1-26 0,-26 1 15,-25-1-15,25 0 0,-25 1 16,25-26-16,0 0 16,1 25-16,24-25 0,52 0 31,-1 0-31,0 0 0,26 0 15,0 0-15,0 26 0,0-1 16,-1 0-16,1-25 16,-25 26-16,24 25 0,-24-26 15,25-25-15,-26 25 0,0-25 16,1 0-16</inkml:trace>
  <inkml:trace contextRef="#ctx0" brushRef="#br0" timeOffset="-19081">14199 720 0,'-25'-51'0,"-1"26"15,26-1-15,-25 1 16,25 50 0,25 1-1,1-1-15,-1 26 0,0 0 16,26 0-16,0-1 0,-26 1 15,1 0-15,25-26 16,-26 26-16,0-25 0,1-1 16,25-25-16,-51 25 0,25-25 15,0 0-15,-25-25 16,26 25-16,-26-51 0,0 26 16,0-26-16,0 0 15,-26-25-15,26 0 0,0 0 16,0 25-16,0-25 0,0 25 15,0 25-15,0-24 16,26 50-16,-26 25 16,0 0-1,-26 1-15,1 25 0</inkml:trace>
  <inkml:trace contextRef="#ctx0" brushRef="#br0" timeOffset="-12856">12548 2650 0,'0'-25'15,"0"0"-15,0-1 0,0 1 16,25 25 0,1 51-1,-1-26-15,1 26 0,24 25 16,1 0-16,0 26 16,0-1-16,0 1 0,-1 0 15,1-1-15,-25 1 16,-1-1-16,0-24 0,1-1 15,-1 0-15,-25-25 0,0 0 16,0-26-16,-25 0 16</inkml:trace>
  <inkml:trace contextRef="#ctx0" brushRef="#br0" timeOffset="-12568">12929 3895 0,'-25'-25'16,"25"-1"-16,-26 26 0,1-25 15,-1-1 1,52 52-1,-1-1 1,26 1-16,0-1 16,0 0-16,-1-25 0,1 26 15,0-26-15,0 0 16,0 0-16,-1 0 0,1 0 16,-25-26-16,-1 1 15,0 0-15,1-1 0,-26-25 16,0 26-16,0 0 0,0-1 15,-26 1-15,1-1 16,0 26-16,25 26 16,-26 25-16,26-26 15,-25 51-15,25-25 0,-26 25 16,1 0-16</inkml:trace>
  <inkml:trace contextRef="#ctx0" brushRef="#br0" timeOffset="-12213">12167 5749 0,'0'-25'0,"-25"25"15,25-26-15,0 1 0,25 25 16,0 25 0,-25 1-16,26 25 15,25 25-15,-26 25 0,0 1 0,26 50 16,0 1-16,-26-1 15,26 1-15,0-26 0,0 25 16,0-50-16,-26-1 16,26-25-16,-26-25 0,1 0 15</inkml:trace>
  <inkml:trace contextRef="#ctx0" brushRef="#br0" timeOffset="-11656">12243 5902 0,'-76'-77'0,"0"-24"16,25 25-16,26-1 0,-1 1 15,26 0-15,26 0 16,50 0-16,25-1 0,26-24 16,26-1-16,50-25 15,26 26-15,50-26 0,0 25 16,26 0-16,25 1 0,-25 25 15,0-26-15,0 51 16,-26 0-16,-25 1 0,-25 24 16,-26 26-16,-51 0 15,-50 0-15,-26 26 0,-25-1 16,-26 26-16,-25 0 0,-25 25 16,0 0-16,25 26 15,-26 25-15,26-26 0,26 26 16,-1 0-16,26 0 0,0 0 15,25 0-15,0 0 16,-25 0-16,25-25 0,0-1 16,0 1-16,1-26 15,-27 26-15,1-26 0,0 0 16,-26-25-16,-25 25 0,0-25 16,0 25-16,-25-25 15,-26 0-15,-25 25 0,0-25 16,-26-26-16,-50 26 15,-1 0-15,-50 0 0,0-1 16,-51 1-16,-25 0 0,-1 25 16,-25-25-16,26 0 15,0 0-15,-1-1 0,52 1 16,50 0-16,25-26 16,26 1-16,51-1 0,25-25 15,26 0-15,25-25 0</inkml:trace>
  <inkml:trace contextRef="#ctx0" brushRef="#br0" timeOffset="-11253">13234 5800 0,'-26'-25'0,"-24"25"16,24 0 0,52 0-16,-1-26 15,26 26-15,0 0 16,25-25-16,0-1 0,0 1 16,0 0-16,1 25 0,-1-26 15,-51 1-15,1-1 16,-26 1-16,-26 25 15,-25 0 1,26 0-16,-26 25 0,26-25 16,-26 51-16,51-25 0,-25 24 15,25 1-15,0 0 16,25 25-16,-25 0 0,25 1 16,1-1-16,-1 0 0,1 0 15,-1 0-15,0-25 16,1 25-16,-1-50 0,1 25 15,-1-51-15</inkml:trace>
  <inkml:trace contextRef="#ctx0" brushRef="#br0" timeOffset="-10726">14199 5851 0,'0'-51'0,"0"26"0,0-1 16,25 52 15,-25-1-31,26 26 0,-1 0 16,1-1-16,-1 27 15,0-27-15,1 1 0,-26 0 16,25 0-16,1-26 0,-26 1 16,0-1-16,0-50 15,-26 25 1,1-51-16,25 25 15,-26-24-15,1-1 0,25-25 16,-25-1-16,25 1 0,-26 0 16,26 25-16,0-25 15,26 25-15,-1 0 0,0 1 16,1 50-16,25-26 16,-26 26-16,26 0 0,0 26 15,-1-26-15,-24 25 0,-1 26 16,1-26-16,-1 26 15,-25-26-15,-25 26 0,-1-25 16,-75 50 0,50-51-16,0 1 0,0-1 15,26-25-15,-26 25 0,26-25 16,50 26 0,0-26-16,26 25 15,0-25-15,25 26 0,-25 24 16,25-24-16,0-1 15,1 1-15,-27 24 0,27-24 16,-27-1-16,-24-25 16,25 0-16</inkml:trace>
  <inkml:trace contextRef="#ctx0" brushRef="#br0" timeOffset="-10403">15037 5800 0,'-25'-76'0,"25"25"0,0 0 15,0 0-15,0 1 0,25 24 16,-25-25-16,26 26 16,-1 25-16,0 0 15,26 0-15,-25 25 16,24 1-16,-24 25 0,25-26 16,-1 26-16,-24 0 0,-1-1 15,-25 27-15,0-27 16,-51 1-16,26 25 0,-26-25 15,-25 0-15,25 0 16,26 0-16,-26-1 0,51-24 16,0-1-16,51 1 0,25-26 15,26 0-15,25-26 16,25 1-16,0-1 0,1 1 16,-1 0-16,-25-1 15,-25 26-15,-26-25 0,-51-1 16</inkml:trace>
  <inkml:trace contextRef="#ctx0" brushRef="#br0" timeOffset="-9068">10059 974 0,'0'-25'0,"-26"-1"0,26 1 15,-25-1-15,0-24 16,25 24-16,-26 1 0,1-26 16,-1 26-16,1-1 15,0 26-15,-1 0 0,1 51 16,25 0 0,0 0-16,0 25 15,0 25-15,0 26 0,25 0 16,1 26-16,-1-1 15,0 26-15,26-26 0,0 26 16,25-25-16,-25-1 0,0-25 16,0 25-16,-1-50 15,1 25-15,0-25 0,0-26 16,-26 0-16,26-25 16,-26 0-16,1-26 0,-1 0 15,1-25-15,-1 0 0,26 0 16,0-25-16,-1 0 15,27-26-15,-1 25 0,51 1 16,0-26-16,51 0 16,-1 26-16,52-26 0,25 26 15,51-26-15,0 0 0,25 0 16,25 26-16,331-77 16,-330 52-16,-51-1 15,-1 25-15,-24-24 16,-52-1-16,1 25 0,-51 1 15,-26-26-15,-50 26 0,-1-1 16,-24 1-16,-27 0 16,-24-1-16,-26 1 0,0-1 15,-26 1-15,1 0 16,25-26-16,-25 25 0,-1 1 16,26-26-16,0 26 0,0-26 15,0 0-15,26 0 16,-26 1-16,0-1 0,0-25 15,25-1-15,-25-24 0,0 25 16,25-26-16,-25 0 16,0 1-16,26-1 0,-26 26 15,0-26-15,0 1 16,0 25-16,-26-1 0,1 27 16,-26-1-16,-25 0 15,0 26-15,-26-26 0,-25 25 16,0 1-16,-25 0 0,-1 25 15,1-26-15,0 1 16,-26-1-16,0 1 0,26 0 16,-1-1-16,1 26 0,-1-25 15,1 25-15,25 0 16,-25 0-16,-1 0 0,1 25 16,-1 1-16,-24-1 15,-27 0-15,1 26 0,-25-25 16,-1 24-16,0 1 0,-25 0 15,0-26-15,0 26 16,0 0-16,0 0 0,26 0 16,25-1-16,25 1 15,25 0-15,26 0 0,51 25 16,0-25-16</inkml:trace>
  <inkml:trace contextRef="#ctx0" brushRef="#br0" timeOffset="-7117">14504 7527 0,'0'-25'0,"0"-1"15,25 26 1,1-25-16,-1 25 15,-25 25 1,25 1 0,-25-1-16,26 1 0,-26 24 15,25 1-15,1 0 16,-1 25-16,0 26 0,1-1 16,-1 26-16,26 0 0,-26 0 15,26 0-15,-25 26 16,24-26-16,-24 0 0,-1-26 15,1 1-15,-1 0 16,0-52-16,1 27 0,-1-27 16,-25-24-16,26-1 0,-26 1 15,0-1-15,25-25 16,0 0 0,1-25-1,-1 25 1,1-26-1</inkml:trace>
  <inkml:trace contextRef="#ctx0" brushRef="#br0" timeOffset="-6571">15215 9737 0,'0'-25'15,"0"-1"-15,0 1 16,25-1-16,1 1 15,-1 0-15,1 25 0,-1-26 16,0 1-16,52 25 16,-27-26-16,52 26 0,0-25 15,50 0-15,26-1 16,50 1-16,1-1 0,25 1 16,25 0-16,1-26 0,-26 0 15,25 26-15,-50-26 16,-26 0-16,-25 26 0,-26-26 15,-50 25-15,-26 1 16,-25 0-16,-51-1 0,-26 1 16,1 25-16,-26 0 0,0 0 15,1 0-15,-1 0 16,25 0-16</inkml:trace>
  <inkml:trace contextRef="#ctx0" brushRef="#br0" timeOffset="-6378">18517 8797 0,'0'-25'0,"0"-1"16,-25 26-16,25-25 0,-26 25 16,26-25-16,26 25 15,-1 25 1,26 0-16,0 1 0,-1-1 16,1 26-16,0-26 15,0 26-15,0 0 0,-51-26 16,0 26-16,-51 0 0,0-26 15,-25 26-15</inkml:trace>
  <inkml:trace contextRef="#ctx0" brushRef="#br0" timeOffset="-3091">19279 9864 0,'-25'0'0,"-1"0"15,52 0 1,24 0 0,-24 0-16,25 0 0,-1 0 15,27 0-15,-1 0 16,-25 0-16,25-25 0,-25 25 15,-1 0-15,1-26 16,-25 26-16,-1 0 0,-50 0 31,-1 0-15,1 0-16,-1 0 0,1 0 16,0 0-16,25-25 0,-26 25 15,26-26 1,0 1-16,0 0 15,26-1-15,-26 1 16,0-1-16,25 1 0,-25-26 16,0 26-16,25-1 0,-25 1 15,26-26-15,-1 26 16,-25-1-16,26 26 0,-1-25 16,0 25-16,1-25 15,50 25 1,-25 25-16,-26-25 15,1 25-15,24-25 0,-24 26 16,-1-1-16,-25 1 0,26-1 16,-26 0-16,25 1 15,-25-1-15,0 1 16,25-1-16,-25 0 0,0 1 16,26-1-1,-26 1-15,25-26 31,1 0 16,-26-26-47,25 26 0,0 0 16,1 0 0,25 0-16,-26 0 0,26 0 15,-26 0-15,26 0 0,0 0 16,0 0-16,-26 0 15,26 0-15,-26 0 0,26-25 16,-26 25-16,1 0 16,-1 0-16,1 0 15,-1 0-15,0 0 16,1 0-16,25 0 16,-1 0-16,1 0 0,0 0 15,0 0-15,-26 0 0,26 0 16,0 0-16,-26 0 15,1 0-15,-52 0 32,1 0-17,-1 0-15,26-26 16,-25 26-16,0 0 16,-1-25 15,26 0-31,-25-1 15,25 1 1,0-26-16,0 26 0,0-1 16,0-25-16,25 26 0,-25 0 15,26-1-15,-1 1 16,-25-1-16,25 1 0,1 25 16,-1 0-16,1-25 0,-1 25 15,0 0 1,1 0-16,-1 0 0,1 0 15,-1 25-15,0-25 16,1 25-16,-1-25 0,-25 26 16,26-26-16,-1 25 0,-25 1 15,0-1-15,0 0 16,25-25-16,-25 26 0,0-1 16,0 1-16,0-1 15,26 0-15,-1 1 16,-25-1-1,26-25-15,-26 26 16,25-1-16,0-25 31,1 0-31,-1 0 16,1 0-16,-1 0 16,0 0-16,26 0 15,-25 0-15,24-25 0,1 25 16,0 0-16,-26 0 15,26 0-15,0 0 0,0 0 16,-26-26-16,1 26 0,-1 0 16,0 0-16,1 0 15,-26-25 1,25 25-16,1 0 16,-1 0-1,26 0-15,0 0 0,-1 0 16,1 0-16,0 0 15,0 0-15,0 0 0,-1 0 16,1 0-16,0 0 16,-26 0-16,1 0 0,-1 0 15,1 0 1,-1 0 46,-25-26-46,0 1 0,0 0-1,0-1 1,0 1-16,0-1 16,0 1-16,-25 0 0,25-1 15,-26-25-15,1 1 16,25 24-16,-26-25 0,1 1 15,25-1-15,0 0 0,-25 0 16,25 0-16,0 1 16,0 24-16,0 1 0,0-1 15,-26 1-15,26 0 16,-25-1-16,-1 1 0,1 25 16,0-26-16,-26 26 0,25-25 15,-24 25-15,24 0 16,1-25-16,-1 25 0,1 0 15,0 0-15,-1-26 16,1 26-16,-1 0 16,-24 0-1,24 0-15,1 0 0,-26 0 16,26 0-16,-1 0 0,-25 0 16,26 26-16,0-26 15,-1 0-15,1 0 0,-1 0 16,1 0-1,0 0-15,-1 0 16,1 0-16,-1 0 16,1 0-16,0 0 15,-1 25-15,1-25 16,-1 0-16,1 0 16,0 0-1,25-25 16,0-1-15,-26 1 0,1 25-1,25-26-15,-26 26 16,26-25 0,-25 25-16,25-25 0,0-1 15,0 1 1,0-1-1,0 1-15,0 0 0,0-1 16,0 1-16,0-1 16,0 1-16,0 0 0,0-1 15,0 1-15,0-1 0,0 1 16,0 0-16,-25-1 16,25 1-16,0-1 15,-26 26 1,26-25-16,-25 25 0,25-25 15,0-1-15,-26 26 16,26-25-16,-25 25 0,25-26 16,-25 1-16,25 0 15,-26 25-15,26-26 16,-25 26 0,25-25-1,-26 25 16,1 0-15,0 0 0,-26 0-16,0 0 0,-25 25 15,0-25-15,-26 0 16,0 0-16,-25 26 0,26-26 16,-52 0-16,26 0 15,0 0-15,26 0 0,-26 0 16,25 25-16,1-25 0,24 0 15,-24 0-15,25 0 16,-1 25-16,-24-25 0,25 0 16,-1 26-16,-24-26 0,25 0 15,-1 25-15,1-25 16,25 0-16,1 0 0,-1 26 16,25-26-16,-24 0 0,24 0 15,1 0 1,-1 25-16,26 0 15,-25-25-15,25 26 16,-25-1-16,25 1 16,-26-1-16,26 26 0,-25 0 15,25-26-15,-26 26 0,26 25 16,0-25-16,-25 0 0,25-1 16,0 27-16,0-27 15,0 1-15,-25 0 0,25 0 16,0 0-16,0-1 15,0 1-15,0 0 0,0 25 16,0-25-16,0-26 0,0 26 16,25 0-16,-25 0 15,25-26-15,1 26 0,-1-26 16,1 1-16,-1 25 16,26-26-16,-51 0 0,25 1 15,1-26-15,-1 25 0,-25 1 16,25-1-16,-25 0 15,26-25-15,-26 26 16,25-26-16,1 0 16,-26 25-16</inkml:trace>
  <inkml:trace contextRef="#ctx0" brushRef="#br0" timeOffset="-2160">20955 7934 0,'0'-26'16,"-25"26"-16,25-25 16,25 50 46,-25 1-62,26-1 16,-26 0-16,0 1 15,0-1-15,0 26 0,25 0 16,-25 0-16,0-1 16,0 1-16,0 0 0,0 0 15,0-26-15,0 1 0,0-1 16,26 0-16,-26 1 16,25-26-16,0 0 0,1 0 15,-1 0-15,26-26 16,0 26-16,0-25 0,25 0 15,0 25-15,-25-26 0,25 1 16,0 25-16,0-26 16,1 26-16,-27 0 0,1-25 15,0 25-15,-26 0 16,1 0-16,-1 0 0,-50 0 16,-1 0-1,-24 0-15</inkml:trace>
  <inkml:trace contextRef="#ctx0" brushRef="#br0" timeOffset="-1231">20016 9585 0,'0'-26'16,"-26"26"31,1 26-47,25-1 16,-26-25-16,26 25 0,-25 1 15,25-1-15,0 26 16,0-26-16,0 1 0,0-1 15,0 1-15,25-26 0,26 25 16,-25-25-16,24 0 16,-24 0-16,25-25 0,-1-1 15,1 1-15,-25-1 16,-1 1-16,0 0 0,-25-1 16,0 1-16,-25-26 0,0 26 15,-1-1-15,1 1 16,-26 25-16,26-26 0,-26 26 15,25 0-15,1 0 16,25 26-16</inkml:trace>
  <inkml:trace contextRef="#ctx0" brushRef="#br0" timeOffset="-743">21514 9254 0,'-25'0'16,"25"26"31,0-1-47,25 1 16,-25-1-16,0 0 0,0 1 15,0 25-15,0-26 0,0 26 16,26 0-16,-26-26 15,25 26-15,0-26 0,1 1 16,-1-26-16,26 25 16,0-25-16,0 0 0,-1-25 15,1 25-15,0-51 0,0 25 16,-26 1-16,1 0 16,-26-26-16,0 0 0,-26 26 15,-25-26-15,26 25 16,-26 1-16,-25 0 0,25 25 15,0 0-15,1 0 0,-1 25 16</inkml:trace>
  <inkml:trace contextRef="#ctx0" brushRef="#br0" timeOffset="7825">6274 3412 0,'-25'0'16,"25"-25"15,0 0-15,0-1-16,0 1 15,0-1 1,0-24-16,0 24 0,0-25 16,0-25-16,0 25 0,25 1 15,1-27-15,-26-24 16,50 25-16,-24-26 0,25 0 16,25 1-16,0-1 15,26 1-15,-1-1 0,1 0 16,25 1-16,0 25 0,0 25 15,0 0-15,0 0 16,0 26-16,0-1 0,0 26 16,0 26-16,-26-1 15,1 1-15,0-1 0,-26 26 16,0 0-16,-25-1 0,25-24 16,-25 25-16,0-1 15,-1 1-15,-24-25 0,25 24 16,-26-24-16,26-1 15,-26 1-15,1-1 0,-1 0 16,0-25-16,1 26 0,-1-26 16,-25-26 15,-25 1-31,25 0 16,-26-1-16</inkml:trace>
  <inkml:trace contextRef="#ctx0" brushRef="#br0" timeOffset="8175">8789 1660 0,'-26'-26'16,"26"1"0,-25 25-16,50 25 31,1 1-16,-1-1-15,1 1 16,24-1-16,-24 26 16,-1 0-16,26-26 0,-26 26 15,26 0-15,-25-1 0,-1 1 16,0 0-16,1-26 16,-26 26-16,0-25 0,0-1 15,0 0-15,-26 1 16,1-1-16,-26-25 15,26 26-15,-26-26 0,0 25 16,26-25-16,-26 25 16,0-25-16,26 26 0,-1-1 15,-24 1-15,24-1 16</inkml:trace>
  <inkml:trace contextRef="#ctx0" brushRef="#br0" timeOffset="21387">12599 7476 0,'0'-25'0,"25"25"15,1 0 17,-1 25-1,0 1-15,1-1-1,-1-25-15,1 26 16,-1-1-16,0-25 0,26 25 15,-25-25-15,24 0 0,27 0 16,-27 0-16,52 0 16,-26-25-16,51 0 0,-25-1 15,25 1-15,0-26 16,0 26-16,-26-26 0,1 25 16,0 1-16,-52 0 0,1 25 15,0-26-15,-76 26 31,-1 26-31,1-26 16,-1 0-16,1 0 0</inkml:trace>
  <inkml:trace contextRef="#ctx0" brushRef="#br0" timeOffset="22173">17501 5114 0,'25'26'47,"1"-1"-32,-1-25-15,1 25 16,24 1-16,1-1 16,0 1-16,25 24 0,-25-24 15,25 25-15,-25-1 16,25-24-16,-25-1 0,0 26 15,-26-26-15,26-25 0,-26 26 16,-25-1-16,26-25 16,-52-25-1</inkml:trace>
  <inkml:trace contextRef="#ctx0" brushRef="#br0" timeOffset="22475">18161 4886 0,'-25'-51'0,"25"25"0,-25 26 15,-1 26 1,26-1-16,-25 1 16,-1 24-16,26 1 15,-25 0-15,0 0 0,-26 25 16,25-25-16,1 0 0,0 25 15,-1-25-15,1 25 16,-1-25-16,26-1 0,-25 1 16,0 0-16,-1-26 0,26 26 15,-25-25-15,25-1 16,-26-25-16,26 25 0,0 1 16,0-52-1,0 1 1</inkml:trace>
  <inkml:trace contextRef="#ctx0" brushRef="#br0" timeOffset="23085">18161 4403 0,'0'-25'15,"0"-1"-15,0 1 0,-25 25 16,0-26-16,-1 26 16,-25-25-16,26 25 0,-26 0 15,26 0-15,-26 0 0,0 25 16,-25-25-16,25 26 16,-25-1-16,25 26 0,-25-26 15,0 26-15,0 0 16,-1 25-16,1 0 0,25 1 15,1-1-15,-1 25 0,25 1 16,1 0-16,25-1 16,0-25-16,0 26 0,25 0 15,1-1-15,25-25 0,-1 26 16,1-26-16,25 0 16,1-25-16,-1 0 0,0 0 15,0 0-15,0-26 16,1 0-16,24-25 0,1 26 15,-1-26-15,1 0 0,25-26 16,0 1-16,-25 0 16,25-26-16,0 0 0,-26-25 15,1 25-15,-26-51 16,-25 26-16,0-51 0,-1 26 16,-50-26-16,0 0 0,-25 0 15,0 0-15,-26 25 16,-25 0-16,-1 26 0,1 0 15,-25 25-15,-26 26 16,25-1-16,0 1 0,1 25 16,-1 0-16,1 0 0,24-25 15,27 25-15,24 0 16,-25 0-16,26 0 0,0 0 31</inkml:trace>
  <inkml:trace contextRef="#ctx0" brushRef="#br0" timeOffset="33064">6173 4784 0,'-26'0'0,"52"0"47,-1 25-32,0 26-15,1 0 0,25 25 16,-1 0-16,1 26 0,25 25 15,-25 0-15,25 0 16,-25 25-16,0-25 0,0 0 16,-26 0-16,26 0 15,-51 0-15,25 0 0,-25-25 16,0-26-16,-25 26 0,0-26 16,-1 0-16,-25 0 15,1-25-15,-27 0 0,1 0 16,-76 50-1,50-75-15,26 25 0,0-26 16,0 0-16,25-25 0,0 26 16,26-26-16,-1 0 15,52-26 1,-1 1 0</inkml:trace>
  <inkml:trace contextRef="#ctx0" brushRef="#br0" timeOffset="33360">5842 6791 0,'-25'25'0,"0"-25"16,-1 0-16,26 25 0,0 1 15,0-1-15,26 1 16,-26-1-16,25 0 15,0 26-15,26 0 0,-25 0 16,-1-26-16,26 26 16,-26 0-16,1-26 0,-1 1 15,26-1-15,-26 0 0,1-25 16,24 26-16,-24-26 16,25-26-16,25 26 0,-25-25 15,50-26-15,-25 26 16,26-26-16,-26 0 0</inkml:trace>
  <inkml:trace contextRef="#ctx0" brushRef="#br0" timeOffset="34078">10795 2981 0,'0'25'0,"26"-25"15,-1 0-15,1 0 16,-1 25-1,0 1-15,1 25 16,-26-1-16,25 27 0,1-1 16,-1 25-16,-25 1 15,25 25-15,-25 0 0,26 0 16,-26 0-16,25 0 16,-25 25-16,0 1 0,26-26 15,-26 25-15,0 1 0,-26-26 16,1 25-16,-26 0 15,0-25-15,0 26 0,-25-26 16,-25 0-16,-1 0 16,-25 0-16,0 0 0,-25 0 15,-1 0-15,1 0 0,-26 0 16,26-26-16,-26 1 16,25 0-16,-24-1 0,-1-25 15,0 1-15,0-1 0,0 0 16,1 0-16,24-25 15,1 25-15,-1-25 0,26 0 16,26 0-16,-1-26 16,26 0-16,25 1 0,0-1 15,26-25-15,0 0 16,25-25 0,25 25-16,-25-26 0</inkml:trace>
  <inkml:trace contextRef="#ctx0" brushRef="#br0" timeOffset="34414">7392 7273 0,'-26'0'31,"26"26"-16,0-1 1,0 0-16,0 1 0,0 25 16,-25-26-16,25 26 0,-25 25 15,25-25-15,-26 0 16,1-1-16,-26 27 0,26-27 16,-1 1-16,1-25 15,-1 24-15,1-24 0,25-1 16,0 1-16,25-1 0,1 0 15,25-25-15,-1 26 16,1-1-16,25 1 0,1-1 16,-1 0-16,0 1 15,-25-1-15</inkml:trace>
  <inkml:trace contextRef="#ctx0" brushRef="#br0" timeOffset="35520">6046 9356 0,'-26'-25'16,"1"25"-16,25-26 15,25 26 1,1-25-16,-1 25 16,77 0-1,-52 0-15,27 0 0,24 25 16,1-25-16,25 26 0,0-1 16,0 0-16,0 1 15,0-1-15,25 26 0,-25 0 16,0 0-16,-25-1 0,25 27 15,-26-1-15,26 0 16,-25 0-16,-26 26 0,26-26 16,-26 26-16,-25-1 15,25 1-15,-25-1 0,0 1 16,-26 0-16,26-26 0,0 25 16,-26-24-16,26 24 15,0-25-15,-1 1 0,-24-1 16,50 0-16,-25 0 0,0 0 15,-1 1-15,27-1 16,-1 0-16,0-25 0,0 25 16,0 0-16,1-25 15,202 127 1,-177-153-16,-1 26 16,1-26-16,25 1 0,-26-1 15,26-25-15,0 26 0,-25-26 16,25 0-16,0 0 15,0 0-15,0-26 0,-25 26 16,25 0-16,-26 0 0,1-25 16,-1 25-16,-24 0 15,-1 0-15,0 0 0,0 0 16,-25 25-16,0-25 16,0 0-16,-1 0 0,1 0 15,0 0-15,0 0 16,-26 0-16,26-25 0,-26 25 15,1-26-15,-1 26 0,-25-25 16,0 0-16,0-1 16</inkml:trace>
  <inkml:trace contextRef="#ctx0" brushRef="#br0" timeOffset="35824">12294 11718 0,'-25'0'0,"-1"0"16,1 0-16,25 26 31,25-1-31,1 0 16,-1-25-16,26 26 15,0-1-15,-1 1 0,1 24 16,25-24-16,-25-1 0,-25 1 15,24-1-15,-24 0 16,-1 26-16,1-25 0,-26 24 16,-26 1-16,1 0 0,-1 0 15,-24 0-15,-1-1 16,-25 1-16,-1 0 0,1-26 16,25 26-16</inkml:trace>
  <inkml:trace contextRef="#ctx0" brushRef="#br0" timeOffset="39173">13793 13395 0,'0'25'31,"25"-25"-31,0 0 16,26 0-16,0 0 0,0 0 16,0 0-16,-26 0 15,26 0-15,-26 0 0,1 0 16,-1 0-16,-25-25 16,-25 25-1,-1-26 1,1 1-1,25-1-15,-26 1 0,26 0 16,0-1-16,-25-25 16,25 26-16,0 0 0,0-26 15,-25 25-15,25-24 0,0 24 16,-26-25-16,26 26 16,0-26-16,0 0 0,26 26 15,-1-26-15,0 26 16,1-1-16,25 1 0,-1 0 15,1-1-15,0 26 0,0-25 16,0 25-16,-1 0 16,1 0-16,0 0 0,0 0 15,0 25-15,-1-25 0,1 26 16,0 24-16,0-24 16,-26-1-16,1 26 0,-1 0 15,0-26-15,1 26 16,-1-26-16,-25 26 0,26-25 15,-26-1-15,0 26 0,25-26 16,-25 1 0,0-1-16,0 0 15,0-50 63,25 25-78,1 0 16,-1-25-16,26 25 16,-26 0-16,26 0 0,0 0 15,0-26-15,0 26 16,25 0-16,0 0 0,0 0 16,0-25-16,1 25 0,24 0 15,-25 0-15,26 0 16,-26 0-16,26 0 0,-26 0 15,-25 0-15,0 0 16,-1 0-16,-24 0 0,-26 25 16,-26-25 15,26-25 31,26-1-30,-26 1-17,25 25-15,1-25 16,-26-1-16,25 1 16,0-1-16,1 1 0,-1-26 15,1 26-15,24-26 0,-24 0 16,-1 26-16,1-26 15,-1 26-15,26-1 0,-26-25 16,1 51-16,-1-25 16,0 25-16,26-25 0,-25 25 15,24 0-15,-24 0 0,25 0 16,-1 0-16,27 25 16,-27-25-16,27 0 0,-27 25 15,27 1-15,-27-1 16,1-25-16,-25 26 0,24 24 15,-24-24-15,-1-1 0,1 1 16,-26-1-16,0 0 16,25 1-16,-25-1 0,25 1 15,-25-1-15,26 0 0,-26 1 16,25-1-16,1 1 16,-26-1-16,25 0 15,-25-50 48,25 25-63,1 0 31,-1-25-31,1 25 0,24 0 16,1 0-16,0 0 0,0 0 15,25 0-15,0 0 16,26 0-16,-26 0 0,26 0 15,-26 0-15,25 0 16,1 0-16,-26 0 0,0 0 16,1 0-16,-1 0 0,-25 0 15,25 0-15,-25 0 16,-1 0-16,1-26 0,-25 26 16,-1 0-16,0 0 15,1 0-15,-1 0 0,-50-25 110,25-1-95,-26 26-15,26-25 16,0 0-16,0-1 15,-25 1-15,25-1 0,0-24 16,-25-1-16,25 0 0,-26 0 16,26-25-16,-25 0 15,-1 25-15,1-25 0,25 0 16,-51-1-16,26 27 0,-1-1 16,1 25-16,-26-24 15,0 24-15,26 1 0,-26-1 16,26 26-16,-26-25 15,26 25-15,-1-25 0,1 25 16,-1-26 0,1 26-16,0 0 0,-1-25 15,-25 25-15,1 0 0,-1-26 16,0 26-16,-51 0 16,26 0-16,0 0 0,-26 0 15,26 0-15,0 0 16,0-25-16,25 25 0,26 0 15,-26 0-15,25 0 0,1 0 16,0 0 0,-1 0-1,1 0 1,25-25 15,-26-1-15,26 1-1,0-1 1,-25 26-16,25-25 0,0 0 16,0-1-16,-25 1 15,25-1-15,-26 1 16,26 0-16,-25-1 16,25 1-16,-26 25 0,26-26 15,-25 1-15,0 0 16,-1-1-16,1 1 0,-1-1 15,1 1-15,0 0 16,-26-1-16,0 1 0,26-1 16,-26 1-16,-25 25 0,25-25 15,0 25-15,-25 0 16,25-26-16,0 26 0,0 0 16,1 0-16,-1 0 15,-25 0-15,25 0 0,0 0 16,-25 0-16,0 0 0,-1 0 15,-24 0-15,-1 26 16,1-26-16,-1 0 0,0 0 16,1 0-16,-1 0 15,26 0-15,-26 0 0,1 0 16,-1 0-16,1 0 0,24 25 16,-24-25-16,25 0 15,-26 25-15,26-25 0,0 26 16,-1-26-16,1 25 15,0-25-15,0 26 0,0-1 16,-1-25-16,1 25 0,0-25 16,25 26-16,-25-26 15,25 25-15,-25-25 0,51 26 16,-26-1-16,25-25 0,1 25 16,0 1-16,-1 25 15,1-26-15,25 0 0,-26 26 16,1-25-16,25 24 15,-25 1-15,25-25 0,0 24 16,-26 1-16,26 0 16,0 0-16,0 25 0,0-25 15,-25 0-15,25-1 16,0 1-16,0 0 0,0 0 16,0-26-16,0 26 0,0-26 15,-26 26-15,26-25 0,0-1 16,0 26-16,0-26 15,0 1-15,0-1 0,0 0 16,0 1-16,0 25 16,0-26-16,0 0 0,0 1 15,0 25-15,0-26 0,0 0 16,26 1-16,-26-1 16,25 26-16,-25-26 0,26 1 15,-26-1-15,25 1 16,0-1-16,-25 0 0,26 1 15,-26-1-15,25 1 0,-25-1 16,26 0-16,-26 1 16,25-26-1</inkml:trace>
  <inkml:trace contextRef="#ctx0" brushRef="#br0" timeOffset="39634">14555 12912 0,'-26'-25'0,"1"-1"0,-1 1 15,1 25-15,0-26 16,-1 26-16,1 0 0,-1 0 16,1 0-16,0 26 15,-1-1-15,1 1 0,25-1 16,0 0-16,0 26 0,0-25 16,25 24-16,1 1 15,-1-25-15,0 24 0,1 1 16,25-25-16,-1-1 0,1 0 15,0 1-15,0-26 16,0 0-16,-1-26 0,1 1 16,0 0-16,-26-1 15,1-25-15,-1 26 0,-25-26 16,0 0-16,0 1 16,-25 24-16,-26-25 0,26 1 15,-26 24-15,25 1 0,-24-1 16,24 26-16,1 0 15,-1 0-15,1 0 0,25 26 16</inkml:trace>
  <inkml:trace contextRef="#ctx0" brushRef="#br0" timeOffset="40242">17476 12760 0,'0'-26'0,"-26"26"15,26-25 1,-25 25-1,25 25-15,-26-25 16,1 26-16,0-1 0,-1 0 16,1 1-16,-1-1 0,1 26 15,0 0-15,-1-26 16,26 26-16,0 0 0,0 0 16,26-1-16,-1 1 0,26-25 15,0-1-15,-1 0 16,27 1-16,-1-26 0,-25 0 15,25-26-15,0 1 16,-25 0-16,0-1 16,-26-25-16,0 1 0,1 24 15,-26-50-15,-26 25 0,1 0 16,-26 1-16,26-1 0,-51 0 16,25 0-16,0 26 15,-25-1-15,25 26 0,0 0 16,0 0-16,26 0 0,0 0 15</inkml:trace>
  <inkml:trace contextRef="#ctx0" brushRef="#br0" timeOffset="40812">16866 11159 0,'0'26'63,"0"-1"-63,0 1 15,0-1-15,0 0 0,0 26 16,25-25-16,-25 24 16,26-24-16,-1 25 0,1-1 15,-1-24-15,26-1 16,-26 26-16,1-51 0,24 25 16,1 1-16,0-26 0,0 0 15,25 0-15,-25-26 16,25 1-16,0 25 0,-25-25 15,25-1-15,-25 1 16,-26 25-16,26-26 0,-25 26 16,-52 0 15</inkml:trace>
  <inkml:trace contextRef="#ctx0" brushRef="#br0" timeOffset="41893">20447 12379 0,'0'25'47,"26"-25"-47,-1 0 15,1 0-15,24 0 16,27 0-16,50 0 0,0 0 16,50 0-16,52-25 0,0 25 15,50 0-15,26-26 16,0 26-16,25-25 0,25 25 16,-24-26-16,-1 1 15,25 0-15,-50-1 0,25 1 16,-50-1-16,-1 1 0,-25 0 15,-25-1-15,-26 26 16,-25 0-16,-26-25 0,-25 25 16,0 0-16,-51 0 15,1 0-15,-1 0 0,-25 0 16,-26 0-16,0-26 16,1 26-16,-1 0 62,-25-25-31,-25 25-15,-1-25 0,26-1-1,-25 26 1,25-25-1,-25-1 1,-1 1 0</inkml:trace>
  <inkml:trace contextRef="#ctx0" brushRef="#br0" timeOffset="42252">26493 11667 0,'-26'-25'0,"1"0"15,-1-1-15,1 1 0,25-1 16,25 26 15,1 26-31,-1-1 16,1-25-16,24 26 16,1-1-16,-25 0 0,24-25 15,1 26-15,-25-1 16,24-25-16,-24 26 0,-1-26 15,1 25-15,-1 0 0,0 1 16,1-1-16,-1 1 16,1-1-16,-1 0 0,0 1 15,-25-1-15,26 1 16,-26-1-16,0 0 0,25 1 16,-25-1-16,0 1 0,-25 24 15,25-24-15,-26-1 16,1 1-16,25 24 0,-25-24 15,-1-1-15,-25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07T15:38:53.4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2432 1600 0,'26'-26'0,"-26"1"0,25 0 16,-25-26-16,25 0 16,1-25-16,25 25 0,-26-25 15,26 0-15,-26-1 0,1 1 16,-1 0-16,0 25 15,-25 0-15,-25 1 0,0 50 16,-26 0-16,0 50 16,-51 27-16,26-1 0,0 51 15,0 25-15,25 1 0,26 24 16,-1 1-16,52 25 16,50 178-16,-25-228 15,-1-1-15,1 1 0,0-52 16,-26 1-16,26-51 15,-25-1-15,-26-24 16,-26-26-16</inkml:trace>
  <inkml:trace contextRef="#ctx0" brushRef="#br0" timeOffset="312">2077 2514 0,'-26'-51'0,"1"1"0,25-1 15,0 25-15,25 1 16,1 25-16,-1-25 0,26 25 15,25 0-15,-25-26 16,25 26-16,26 0 0,-26 0 16,0 0-16,0 0 0,0 0 15,1-25-15,-27 25 16,-24 0-16,25-26 0,-26 1 16,-25 0-1,0-1-15,0 1 16,-25-1-16,-1 26 15,26 26-15,-25-1 16,25 1-16,0 24 0,0 27 16,0-27-16,0 27 15,25-1-15,-25-25 0,26-1 16,-1 1-16,-25-25 0,25-1 16,1-25-16</inkml:trace>
  <inkml:trace contextRef="#ctx0" brushRef="#br0" timeOffset="445">3067 1879 0,'-25'-51'15,"-1"1"-15,1 24 0,25 1 16,-25 25-16,25 25 0,0 1 16,0-1-16,0 0 15</inkml:trace>
  <inkml:trace contextRef="#ctx0" brushRef="#br0" timeOffset="1080">3550 2159 0,'25'25'0,"-50"-25"16,-26 0 0,-25 25-16,50 1 15,-24-1-15,-27 51 16,52-25-16,25 0 15,0 0-15,0 0 0,25-1 16,1 1-16,25 0 16,-1-26-16,1 1 0,25-26 15,1 0-15,-27 0 0,1-26 16,0 1 0,-26 0-16,1-1 0,-26-25 15,0 1-15,-26-1 0,-24 0 0,-1-25 16,0 25-16,0 0 15,0 26-15,26-1 0,-26 1 16,51 0-16,26 25 16,-1 0-16,51 0 15,0 0-15,1 0 16,24 25-16,1-25 0,-1 0 16,1 25-16,-26-25 0,0 26 15,1-1-15,-27 1 16,-24-1-16,-1 26 0,-25-26 15,0 26-15,-25-26 0,25 26 16,-26-25-16,1-1 16,0 0-16,-26 1 0,25-1 15,1-25-15,0 0 16,-1 0-16,26-25 0,0-1 16,0 1-16,0 0 0,26-26 15,-1 0-15,26 0 16,0 0-16,25-25 0,0 51 15,-25-26-15,25 26 16,0 25-16,-25 25 16,0 0-16,-26 1 0,1 25 15,-1-1-15,-25 1 0,0 0 16,0 0-16,-25 0 16,-1-26-16,1 0 0,-1-25 15,1 0-15,0 0 0</inkml:trace>
  <inkml:trace contextRef="#ctx0" brushRef="#br0" timeOffset="1236">4820 1752 0,'-26'-51'0,"1"26"0,25 0 15,-25-1-15,-1 1 16,26 50-1</inkml:trace>
  <inkml:trace contextRef="#ctx0" brushRef="#br0" timeOffset="1751">5836 1295 0,'-26'-102'0,"-24"26"0,-1-51 16,-51 26-16,1-26 16,-26-26-16,-51 26 0,-25 0 15,-26 26-15,-50-1 16,-26 26-16,-51 25 0,-25 26 15,-25 50-15,-1 0 0,1 52 16,0 24-16,25 26 16,25 51-16,26 0 0,76 0 15,25 50-15,77 1 16,50 25-16,77 0 16,50-26-16,77 26 0,50-25 0,51-26 15,26-25-15,76 0 16,0-51-16,50 0 0,1-26 15,25-24-15,0-27 16,25-24-16,-25-26 0,0-26 16,0-24-16,-51-52 0,-25-25 15,-25 0-15,-52-51 16,-25-50-16,-50-1 0,-52-25 16,-24 0-16,-52-25 0,-50-1 15,-52-25-15,-24 51 16,-52 26-16,-50 25 0,-25 25 15,-52 25-15,-50 77 16,25 0-16,-25 76 0</inkml:trace>
  <inkml:trace contextRef="#ctx0" brushRef="#br0" timeOffset="-8218">25191 5867 0,'-26'-25'16,"1"25"-1,-1 25-15,26 0 16,-25 26-16,25 0 16,0 0-16,0 0 0,-25 25 15,25 0-15,0 0 16,0 0-16,0 1 0,0-27 16,0 27-16,-26-27 0,26-24 15,0-1-15,0 1 16,0-77-1,0 25 1,26-101-16,-1 51 16,-25-25-16,25-1 0,1-25 15,-1 25-15,1 1 16,-1 25-16,0-1 0,26 52 16,-25 0-16,-1 25 15,0 25-15,26 26 0,-25 25 16,-1 26-16,0-26 0,1 25 15,-1-24-15,1 24 16,-26-25-16,0 1 0,0-1 16,0-25-16,-26-1 0,1 1 15,-1-25-15</inkml:trace>
  <inkml:trace contextRef="#ctx0" brushRef="#br0" timeOffset="-8069">25165 6426 0,'-25'-26'0,"25"1"0,0 0 16,0-1-16,25 26 0,1 0 16,-1 0-16,26-25 15,0 25-15,-1 0 0,27 0 16,-27-26-16,27 26 16,-1 0-16</inkml:trace>
  <inkml:trace contextRef="#ctx0" brushRef="#br0" timeOffset="-7635">26054 6070 0,'0'-25'16,"0"-1"-16,0 1 16,0 0-16,0-1 15,0 52-15,0-1 16,0 0-16,0 26 16,0 0-16,0 0 0,0 25 15,0 26-15,0-26 0,0 0 16,26 26-16,-26-26 15,0 0-15,0-25 0,25 0 16,-25-1-16,0-24 16,0-52-1,0-24-15,0-1 16,0-25-16,0-26 16,0 26-16,0-51 0,0 25 15,25-25-15,1 0 16,-26 26-16,25 24 0,1 1 15,-1 25-15,26 26 16,-26 0-16,26 50 0,-26 0 16,26 1-16,0 25 0,-26-1 15,1 1-15,-1 25 16,1-25-16,-26 0 0,-26 0 16,1 0-16,-1-26 0,-24 0 15,-1 1-15,25-1 16,-24-25-16,-1 0 15,25-25-15,1-1 0,25 1 16</inkml:trace>
  <inkml:trace contextRef="#ctx0" brushRef="#br0" timeOffset="-7457">26867 5867 0,'51'0'0,"0"-25"0,-26 25 16,0 0-16,1 0 0,-1 0 15,1 25-15,-1 0 16,0 26-16,-25 0 0,26 25 16,-26 0-16,25 26 15,-25 0-15,0-1 0,0 26 16,0 0-16</inkml:trace>
  <inkml:trace contextRef="#ctx0" brushRef="#br0" timeOffset="-17722">29763 13284 0,'25'0'109,"0"0"-109,1 0 16,-1-26-16,26 26 0,0 0 15,0-25-15,25 25 16,-25-25-16,25 25 0,-25-26 15,25 26-15,-25-25 16,-1-1-16,-24 1 0,25 25 16,-26-25-16,0 25 15,1 0-15,-26-26 0,-26 26 16,1 0-16,0 26 16,-1-26-16,-25 25 15,1 0-15,-1-25 0,0 26 16,0-26-16,26 25 15,-1-25-15,1 0 0,0 0 16,25 26-16,25-26 16,0 0-16,26 0 15,-25-26-15,24 26 0,-24 0 16,25 0-16,-26 0 0,26 0 16,-26 0-16,1 0 15,-1 0 1,-50 26-1,-1-26 1,1 25-16,-1-25 16,1 0-1,25 25-15</inkml:trace>
  <inkml:trace contextRef="#ctx0" brushRef="#br0" timeOffset="-16571">30118 13284 0,'-25'-26'16,"-1"26"-1,1 0 1,0 0-1,-1 26-15,1-1 16,25 1-16,-26 24 0,26-24 16,-25 25-16,25 25 15,-25 0-15,-1 0 0,1 0 16,-1 26-16,1 0 16,0-26-16,-1 25 0,26-50 15,0 25-15,0-25 0,0-25 16,0-1-16,0 0 15,26-25-15,-1 0 16,0 0-16,1-25 16,-1 25-16,26-25 15,0 25-15,25-26 0,0 26 16,26 0-16,-1-25 16,26 25-16,26 0 0,-26 0 15,25 0-15,-25 0 0,26 0 16,-52 0-16,26 0 15,-51 0-15,1 25 0,-1-25 16,-25 0-16,-26 26 16,26-26-16,-26 0 15,-25-26 1,0 1 0,0-1-16,0 1 0,0-26 15,26 0-15,-26 1 0,0-27 16,0 1-16,0 0 15,0-26-15,-26 1 0,26 25 16,-25-1-16,-1 1 16,26 0-16,-25 25 0,0 0 15,-1 1-15,1-1 0,-1 25 16,1 26-16,0-25 16,-26 25-16,0 0 0,-25 0 15,0 0-15,-1 25 16,-24 1-16,-1-26 0,1 25 15,-26 1-15,0-26 16,-26 25-16,26-25 0,26 25 16,-26-25-16,50 0 15,1 0-15,25 0 0,26 26 16,0-26-16</inkml:trace>
  <inkml:trace contextRef="#ctx0" brushRef="#br0" timeOffset="-15633">28086 15773 0,'-25'0'0,"25"25"47,0 1-47,25-1 0,-25 26 16,26 0-16,-26 0 15,25 25-15,-25 0 0,0 0 16,0 0-16,0 26 16,0-26-16,0 0 0,0 1 15,0-27-15,0 27 16,0-52-16,0 26 0,25-26 16,-25 1-16,26-26 0,-1 0 15,26 0-15,-26-26 16,26 26-16,25-25 0,1-1 15,-1 1-15,25 25 0,1-25 16,25 25-16,-25-26 16,25 26-16,0 0 0,76-25 15,-102 25 1,-24 0-16,-27-26 0,1 26 16,0-25-16,-26 25 0,1-25 15,-26-1-15,0 1 16,0-1-16,0 1 0,0-26 15,0 26-15,-26-26 16,26-25-16,0 25 16,-25 0-16,25-25 0,-25 25 15,25-25-15,-26 0 16,26 0-16,-25 25 0,-1-25 16,1 25-16,0 0 15,-1 0-15,1 26 0,-1-1 16,1 1-16,-26 25 0,0 0 15,1 0-15,-1 0 16,-25 25-16,-1-25 0,-24 26 16,-1-1-16,1-25 15,-52 26-15,26-1 0,-25 0 16,-1-25-16,1 26 16,0-1-16,25-25 0,25 0 15,26 26-15,0-26 0,50 0 16,26-26-16,26 26 15,24 0-15,-24 0 16</inkml:trace>
  <inkml:trace contextRef="#ctx0" brushRef="#br0" timeOffset="-14860">27273 13919 0,'0'-76'15,"-25"25"-15,25 0 0,-25 0 16,-1 0-16,26 26 16,-25 0-16,25-1 0,-26 26 15,1 0-15,0 26 16,25-1-16,-26 0 16,26 26-16,0 25 0,-25 1 15,25-1-15,0 25 16,0-24-16,0 24 0,0 1 15,0-26-15,-26 0 0,26-25 16,0 0-16,0 0 16,0-1-16,0-24 0,0-1 15,26 1-15,-26-1 0,51-25 16,-26 0-16,26 0 16,0 0-16,25 0 0,0 0 15,0-25-15,0 25 16,26-26-16,0 26 0,-1-25 15,1 25-15,-1 0 0,-24-26 16,-1 26-16,-25 0 16,-1-25-16,1 25 0,-25 0 15,-26-25 1,-26 25-16,1-26 16,-1 1-1,-24-1-15,24 1 0,1-26 16,-1 0-16,-24 1 0,24-27 15,1 1-15,-1-25 16,1 24-16,25-24 0,-25 25 16,25-1-16,-26 1 15,1 25-15,25 1 0,-26 24 16,26 1-16,-25-1 0,-26 1 16,26 25-16,-26 0 15,0 0-15,-25 25 0,25-25 16,-50 26-16,24-1 15,1 1-15,-25-1 0,24-25 16,1 25-16,25 1 0,26-1 16,0-25-16</inkml:trace>
  <inkml:trace contextRef="#ctx0" brushRef="#br0" timeOffset="-14456">28315 14198 0,'-26'26'0,"52"-26"47,-1 0-32,1-26-15,-1 26 0,26 0 16,0-25-16,25 25 16,0-26-16,26 26 0,-1-25 15,26 0-15,-25-1 16,-1 1-16,1-1 0,0 1 15,-52 0-15,27-1 0,-52 26 16,0 0-16,1-25 16,-52 25-16,1 0 15,0 25-15,-1-25 16,1 26-16</inkml:trace>
  <inkml:trace contextRef="#ctx0" brushRef="#br0" timeOffset="-13805">30220 14452 0,'0'-25'0,"25"-1"0,1 1 16,-1 25-1,0 0-15,1 0 16,-1 0-16,-25 25 16,51 1-16,-51-1 0,25 26 15,1-26-15,-1 26 0,1 25 16,-26-25-16,25 25 15,0 1-15,-25-1 0,26 0 16,-1 0-16,-25 0 16,26 1-16,-1-1 0,-25 0 15,25 0-15,-25-25 0,26 0 16,-26 25-16,0-25 16,25-26-16,-25 1 0,0 24 15,26-50-15,-26 26 0,-26-26 16,1 0-1,-1-26-15,1 26 0,-26-25 16,-25 25-16,0 0 16,0-25-16,-51 25 0,0 0 15,0 25-15,0 0 0,0-25 16,25 26-16,0-1 16,1-25-16,25 26 0,25-26 15</inkml:trace>
  <inkml:trace contextRef="#ctx0" brushRef="#br0" timeOffset="-12347">27426 14782 0,'25'0'31,"-25"26"16,26-26-31,-1 25-16,0 1 0,1-1 15,-1 0-15,1 1 16,-1-1-16,0 1 0,1 24 15,-26-24-15,25-1 16,1 1-16,-26-1 0,25 0 16,-25 1-16,25-26 0,-25 25 15,26-25 1,-1-25 15,1 25-15,-1 0-16,0-26 0,1 26 15,25 0-15,-1-25 16,27 25-16,-1-25 0,0 25 16,26-26-16,-1 1 0,1 25 15,25-26-15,-26 26 16,26-25-16,-25 25 0,25-25 16,-25 25-16,-26-26 15,0 26-15,-25 0 0,0 0 16,-1 0-16,-24 0 15,-1 0-15,-25-25 16,0-1 47,26 26-48,-26-25 1,25 25-16,-25-25 15,25 25 1,-25-26-16,0 1 0,26 25 16,-26-26-16,0 1 0,0 0 15,0-26-15,0 25 0,0 1 16,0-26-16,0 26 16,0-1-16,0 1 0,0 0 15,0-1-15,-26 1 16,26-1-1</inkml:trace>
  <inkml:trace contextRef="#ctx0" brushRef="#br0" timeOffset="-10181">25343 12700 0,'0'-26'0,"-25"52"31,25 24-31,0 1 0,0 51 16,-26 126-1,26-75-15,0 25 0,-25 25 16,25 25-16,-26 26 0,1 26 16,25-1-16,0 1 15,-25-1-15,25-25 0,0 0 16,0 0-16,0-51 0,-26 0 15,26 1-15,0-52 16,0 0-16,0 1 0,0-26 16,0-26-16,0 1 15,-25-26-15,25-25 0,0 0 16,-26-26-16,26 1 0,-25-77 16,25 0-1</inkml:trace>
  <inkml:trace contextRef="#ctx0" brushRef="#br0" timeOffset="-9802">25546 12547 0,'0'26'16,"51"-26"-1,25 0-15,26 25 0,25-25 16,51 0-16,50 25 16,26-25-16,51 0 0,51 0 15,50-25-15,26 0 16,25 25-16,51-26 0,0 1 15,25-1-15,1 26 0,-26 0 16,0 0-16,-26 0 0,-50 0 16,-25 26-16,-26-26 15,-77 25-15,-24 1 0,-77-1 16,-25-25-16,-77 25 16,-50-25-16,-102 0 15</inkml:trace>
  <inkml:trace contextRef="#ctx0" brushRef="#br0" timeOffset="-5610">17571 8102 0,'0'-25'0,"0"-1"15,-26 26 16,26 77-15,0-52-16,0 51 16,0 0-16,0 26 0,-25 0 15,25 25-15,0 25 0,-26 0 16,26 1-16,-25-1 16,25 1-16,-25-26 0,25 25 15,-26-50-15,26 25 0,-25-51 16,25 25-16,0-24 15,0-1-15,0-25 0,0-1 16,0 1-16,0 0 16,25-26-16,1-25 0,-1 26 15,51-26-15,-25 0 0,51 0 16,-1 0-16,26 0 16,51 0-16,25 0 0,26 0 15,76 0-15,25 0 0,25 0 16,52 25-16,25-25 15,25 0-15,0 26 0,0-26 16,0 0-16,-25 25 16,-25-25-16,-26 0 0,0 0 15,-26-25-15,-25 25 16,-25 0-16,-25-26 0,-26 26 16,0-25-16,-51 25 0,-51 0 15,1-26-15,-52 26 16,-25 0-16,-25 0 0,-76-25 15,-51 25 1,25 0-16,-51 0 0,1-25 16,-1-1-16,0 26 0,1-25 15,25-1-15,-1 1 16,1 0-16,25-1 0,26 1 16,0-1-16,-1-24 0,26 24 15,0-25-15,0-25 16,0 25-16,26-25 0,-26-25 15,25 24-15,-25-50 16,25 26-16,1-26 0,-1 0 16,-25 0-16,26 0 0,-1 0 15,0 25-15,-25 1 16,0 24-16,0 1 0,0 25 16,-25 26-16,0 0 15,-26-1-15,-25 1 0,-1 25 16,1-26-16,-51 26 0,26 0 15,-52 0-15,1-25 16,-26 25-16,0 0 0,-25 0 16,-26-25-16,-25 25 15,0 0-15,-25 0 0,0 0 16,-26 0-16,25-26 16,-24 26-16,-1 0 0,0 0 15,0 0-15,26 0 0,-1 0 16,1 0-16,25 0 15,25-25-15,1 25 0,-1 0 16,26 0-16,25 0 16,0 0-16,26 0 0,0 25 15,-1-25-15,26 0 0,0 26 16,26-26-16,-1 25 16,26-25-16,25 0 0,0 0 15,26 25-15,-1-25 0,52 0 31,-1 0-31,1 0 0,-1 26 16,0-26-16,1 0 16,-1 25-16</inkml:trace>
  <inkml:trace contextRef="#ctx0" brushRef="#br0" timeOffset="-5099">19603 9499 0,'-26'0'0,"1"-25"16,-1 25-16,1 0 16,25 25-1,0 26-15,0-26 16,25 26-16,-25 0 0,26 0 16,-1 127-1,1-128-15,-26-24 16,0 25-16,0-26 0,0 0 15,0 1-15,0-52 16,0 1 0,0-26-1,0-50-15,-26 50 16,26-25-16,0-77 16,0 52-16,0 24 15,0 1-15,0 0 0,26 0 16,-1 25-16,26 26 15,0 25-15,25 0 0,25 0 16,-24 25-16,24 0 0,1 1 16,-1-1-16,-24 1 15,-27-1-15</inkml:trace>
  <inkml:trace contextRef="#ctx0" brushRef="#br0" timeOffset="-4946">19806 9575 0,'-76'26'15,"-1"-26"-15,27 0 0,24 0 16,26 25-16,26-25 16,24 0-16,1 0 15,25 0-15,1 0 0,-1-25 16,0 25-16,0 0 16</inkml:trace>
  <inkml:trace contextRef="#ctx0" brushRef="#br0" timeOffset="-4413">20949 9296 0,'0'-25'0,"0"-1"15,-26 1-15,1 25 0,25 25 16,0 1 0,0-1-16,0 26 0,0 0 15,0-1-15,25 27 16,-25-1-16,26-25 0,-1 25 15,-25-25-15,26-1 16,-1 1-16,-25-25 0,25-1 16,-25 0-16,26-25 15,-26-25-15,0-26 16,25 26-16,-25-26 16,0-25-16,26 0 15,-26-1-15,25 27 0,-25-27 16,25 1-16,1 25 0,-26 26 15,25 0-15,1 25 16,-26 25-16,0 26 16,0-26-16,0 26 0,25 0 15,-25 0-15,0-26 16,25 26-16,-25-26 0,0 1 16,26-26-16,-1 0 15,1-26 1,-26 1-16,25-26 15,-25 0-15,25 0 0,1 1 16,-1-27-16,26 1 0,0 0 16,0 25-16,-1 26 15,27-1-15,-27 26 0,1 26 16,25 25-16,-50 25 0,25 0 16,-26 26-16,0-1 15,1 26-15,-26-25 0,0-1 16</inkml:trace>
  <inkml:trace contextRef="#ctx0" brushRef="#br0" timeOffset="-3165">17469 11379 0,'-25'-26'0,"25"1"0,-26 25 15,1 0-15,25 25 16,0 1-1,0 25-15,0-1 0,25 27 16,1-1-16,-1 25 16,0 1-16,-25 0 0,26-1 15,-1 26-15,1-25 16,-26-1-16,25 1 0,-25 0 16,25-26-16,-25 0 0,26-25 15,-1 0-15,26-26 16,0 0-16,25-25 0,0 0 15,51-25-15,26 0 0,24-1 16,27 1-16,50-1 16,25 1-16,51-26 0,0 26 15,51-1-15,0 1 16,0 0-16,0-1 0,0 1 16,0 25-16,-25-26 15,-26 26-15,0 0 0,1 0 16,-27-25-16,-24 25 0,-1 0 15,-50-25-15,-1 25 16,-24 0-16,-1-26 0,-51 26 16,1-25-16,-26-1 15,0 26-15,-26-25 0,-25 25 16,26-25-16,-51 25 16,25 0-16,-25-26 0,-26 26 15,26-25-15,-51-1 16,0 1-1,0 0-15,-25-1 0,-1 1 16,26-1-16,0 1 0,0 0 16,0-1-16,26 26 15,-26-25-15,25-1 0,0 1 16,1 0-16,-1-1 0,-25 1 16,0-1-16,0 1 15,0-26-15,-25 26 0,-26-51 16,26 25-16,-26-25 15,-25-1-15,25-24 0,-25 25 16,25-26-16,0 26 0,-25-26 16,25 26-16,26 0 15,-26 0-15,25 25 0,1 25 16,0-24-16,-1 50 16,1-26-16,-1 26 0,1 0 15,-26 0-15,-25 0 0,0 0 16,-51 0-16,-26 0 15,1 26-15,-51-26 0,-26 25 16,-25-25-16,0 0 16,-51 25-16,1-25 0,-27 0 15,-329 26 1,330-1-16,0 1 0,-1-26 16,1 25-16,25 0 0,26 1 15,0-1-15,25-25 0,0 26 16,25-1-16,0 0 15,26 1-15,25-1 0,1 1 16,-1-1-16,25 0 16,26-25-16,0 26 0,26-26 15,25 25-15,25-25 16,0 0-16,102 0 31,-26 0-31,26-25 16</inkml:trace>
  <inkml:trace contextRef="#ctx0" brushRef="#br0" timeOffset="-2756">20339 11455 0,'51'0'0,"-26"0"16,1 0-16,-26-25 0,0-1 31,-26 26-31,26-25 0,-50 25 16,24 0-16,-25 0 15,1 0-15,-27 0 0,27 0 16,-27 25-16,1 1 0,25-1 16,-25 0-16,51 1 15,-1 25-15,1-26 0,25 26 16,25 0-16,1-1 0,25 1 16,-1-25-16,27-1 15,24 0-15,-25 1 0,26-1 16,0-25-16,-1 0 15,-25-25-15,26-1 16,-26 1-16</inkml:trace>
  <inkml:trace contextRef="#ctx0" brushRef="#br0" timeOffset="-2530">21000 11303 0,'0'-26'16,"-26"26"-1,26 26 1,0-1 0,0 0-16,0 26 0,0-25 15,0 24-15,0 27 0,0-27 16,26 1-16,-26 0 16,25 0-16,-25 0 0,25-1 15,1-24-15,-1-1 16,1-25-16,-1 0 0</inkml:trace>
  <inkml:trace contextRef="#ctx0" brushRef="#br0" timeOffset="-2073">21863 11607 0,'26'-25'16,"-26"0"-16,-26-1 15,26 1 1,-25 25-16,-1-26 0,1 26 16,0 0-16,-26 0 0,25 0 15,-24 0-15,24 26 16,1-26-16,-26 25 0,26 1 16,25-1-16,-26 0 0,26 1 15,0-1-15,26 1 16,-26-1-16,25 0 0,0 1 15,26-1-15,-25-25 16,24 0-16,-24 26 0,25-26 16,-1 0-16,1-26 15,-25 1-15,-1-1 0,0 1 16,1 0-16,-26-1 16,0 1-16,0-1 0,0 1 15,0 0-15,-26 25 0,1 0 16,25 25-1,0 0-15,0 1 16,0-1-16,25 26 0,-25-26 16,26 1-16,-1 25 15,-25-26-15,51 0 0,-26-25 16,26 0-16,0 0 16</inkml:trace>
  <inkml:trace contextRef="#ctx0" brushRef="#br0" timeOffset="-1545">22625 11582 0,'51'-25'0,"-26"-26"0,1 25 16,-26 1-16,0 0 0,-26-1 16,-24 26-1,-1 0-15,25 0 0,-24 0 16,-1 26-16,0-26 16,26 25-16,-1-25 0,26 25 15,0 1-15,26-1 16,-1 1-16,0-1 15,26-25-15,-25 25 0,24 1 16,-24-1-16,-1 1 16,1-1-16,-1 0 0,-25 1 15,0-1-15,-25 1 16,-1-26 0,1 25-16,-1-25 0,1 0 15,0 0-15,-1 0 16,26-25-16,0-1 15,26 1-15,24-1 0,1 1 16,0 0-16,25-1 16,0-25-16,1 26 0,-1 0 15,0-1-15,-25-25 16,0 26-16,-1 0 0,-24-1 16,-1 26-16,-25-25 0,0-1 15,-25 26 1,-1 26-1,26-1-15,0 1 16,0-1-16,26 26 16,-26-26-16,25 26 0,1-26 15,-26 26-15,25-25 16,-25 24-16,0-24 16,-25-1-16,-26 1 0,-25-1 15,-51-25-15,-26 0 0</inkml:trace>
  <inkml:trace contextRef="#ctx0" brushRef="#br0" timeOffset="4848">9951 7645 0,'0'-50'16,"0"24"-16,0-25 0,0 26 15,0 76 1,0 0-16,0-1 16,25 27-1,-25 24-15,25 1 0,-25-1 16,26-24-16,-1 24 0,-25-25 0</inkml:trace>
  <inkml:trace contextRef="#ctx0" brushRef="#br0" timeOffset="5135">9697 8204 0,'-26'-76'15,"-25"-26"-15,1 26 0,-1-127 16,51 51-1,25 75-15,26 1 16,25 51-16,0-1 0,26 26 16,25 0-16,-25 51 15,25 0-15,0 0 0,-26 50 16,-25-24-16,1 24 16,-52-25-16,-25 26 0,-25 0 15,-26-26-15,-25 0 0,-26-25 16,0 0-16,-25-1 15,0-24-15,0-1 0,0 1 16,51-26-16,0 0 16,25-26-16</inkml:trace>
  <inkml:trace contextRef="#ctx0" brushRef="#br0" timeOffset="5626">11348 7468 0,'-51'0'0,"0"0"15,0-26-15,0 26 16,26 0-16,-26 26 16,51 24-16,0-24 0,0 25 15,0 25-15,26 0 16,-1-25-16,0 25 0,1 0 15,-1-25-15,1 0 16,-1 0-16,-25-26 0,25 0 16,-25 1-16,0-52 15,0 1-15,0 0 16,-25-26-16,25 0 0,-25-25 16,-1 0-16,1-26 15,25 0-15,-26 1 0,26-1 16,0 26-16,0-26 0,0 26 15,26 0-15,25 25 16,25 0-16,-25 51 0,50 0 16,1 0-16,-26 26 15,26-1-15,-26 26 0,0 0 16,-25 0-16,-26 25 0,-25-25 16,-25-1-16,-26 27 15,-25-52-15,-26 26 0,1 0 16,-1-26-16,0 0 15,26-25-15,-51 0 16,102 0-16</inkml:trace>
  <inkml:trace contextRef="#ctx0" brushRef="#br0" timeOffset="5910">12541 7214 0,'102'-51'16,"-51"0"-16,-51 26 0,0-1 16,0 1-16,-26-1 0,-24 26 15,-1 0-15,-25 0 0,-1 26 16,1 25-16,0-1 16,-51 103-16,76-77 15,26 26-15,25-26 0,25 0 16,26-25-16,25 25 15,26-25-15,-26-26 0,51 1 16,-25-1-16,-26-25 16,25 0-16,-50 0 0,0 0 15,-26-25-15,-25-1 16</inkml:trace>
  <inkml:trace contextRef="#ctx0" brushRef="#br0" timeOffset="7069">8731 7137 0,'-25'-25'15,"0"0"-15,-1-1 16,1 26-16,-26 26 16,26 24-16,-1 27 0,1-1 15,-1 25-15,26 52 16,-25-1-16,0 26 0,25 25 16,0 26-16,-26-1 0,26 26 15,-25-25-15,-1 25 16,26-25-16,-25-1 0,0-25 15,-1-25-15,1 0 16,25-26-16,-26-25 0,1 0 16,25 0-16,-25-25 0,25-26 15,0-25-15,0 0 16,0-26-16,0 1 0,25-52 16,-25 1-1</inkml:trace>
  <inkml:trace contextRef="#ctx0" brushRef="#br0" timeOffset="8267">8020 7112 0,'-51'-25'0,"26"-1"0,0 1 15,-1 25-15,26-26 0,26 1 16,-1 0-16,26 25 16,25-26-16,26 1 0,50-1 15,26 1-15,25-26 0,51 26 16,25-1-16,1 1 15,50-26-15,26 26 0,-1-1 16,26 1-16,-25 0 0,25 25 16,-51-26-16,26 26 15,-26 0-15,-25-25 0,-26 25 16,0 0-16,-50 0 16,0 0-16,-52 0 0,-24 0 15,-1 0-15,-50 0 16,-26 0-16,-25 0 0,-26 0 15,1 0-15,-1 0 0,-25 25 32,0 1-32,0-1 0,0 0 15,0 26-15,-25-25 0,25 50 16,-26-25-16,1 25 16,-51 127-1,25-101-15,25 25 0,-24 0 16,-1 0-16,0 0 0,0 25 15,26-25-15,-26 25 16,26 1-16,-1-1 0,-25 1 16,26-26-16,0 25 0,-1 0 15,1 1-15,-26-1 16,26-25-16,-26 0 0,0 26 16,26-26-16,-26 0 0,25 0 15,-24 25-15,24-25 16,1 25-16,-1-25 0,1 0 15,0 0-15,-1 0 16,1-25-16,-1 0 0,1-1 16,0 1-16,-1-26 0,1 0 15,-26 0-15,26-25 16,-1 0-16,-25 0 0,26 0 16,0-26-16,-1 26 15,1-26-15,-1 1 0,26-1 16,-25 0-16,25 1 0,-25-1 15,-1 1 1,1-26 0,-1 0-1,1 0-15,0 0 0,-26 0 16,25 25-16,-24-25 16,-27 0-16,1 0 0,-25 0 15,-1 0-15,-25 0 0,-25 0 16,-26-25-16,-25 25 15,-26-26-15,-25 1 0,-25 25 16,-1-26-16,-25 1 0,1 0 16,-1-1-16,0 26 15,26-25-15,25-1 0,25 26 16,0 0-16,52-25 16,24 25-16,1 0 0,25 0 15,25 0-15,1 0 0,24 0 16,1 0-16,0 0 15,25 0-15,0 0 0,1 0 16,-1 0-16,0 0 16,26-25-16,-26-1 0,25 1 15,1-1-15,25 1 0,-25-26 16,25 0-16,0-25 16,25 0-16,0-26 0,1 1 15,-1-1-15,26-25 16,-26 26-16,26-26 0,-25 25 15,-1 0-15,0 26 0,1 0 16,-26 25-16,0 26 16,0-1-16</inkml:trace>
  <inkml:trace contextRef="#ctx0" brushRef="#br0" timeOffset="8922">10636 8966 0,'0'-25'0,"26"-1"0,-26 1 16,0 0-16,-26-1 15,26 1-15,-25-1 16,0 26-16,-26 0 0,0 0 16,0 0-16,0 0 15,-25 26-15,25-1 0,1 1 16,-1-1-16,0 0 0,26 26 16,-1-25-16,26-1 15,0 26-15,0-26 0,26 1 16,-1-1-16,26 0 15,-26 1-15,26-26 0,0 0 16,-26 25-16,26-25 16,-26 0-16,-50 0 15,-26 26 1,0-1-16,1 0 16,-27-25-16,1 51 0,0-25 15,25-1-15,0 26 0,26-26 16,0 1-16,25 24 15,0-24-15,50-1 0,-24 1 16,50-1-16,0-25 16,0 0-16,26 0 0,-26 0 15,26-25-15,-26-1 0,0 1 16,0-26-16</inkml:trace>
  <inkml:trace contextRef="#ctx0" brushRef="#br0" timeOffset="9122">10738 8839 0,'0'-25'0,"-25"-26"0,25 26 16,0 50-1,25 0-15,0 1 16,1-1-16,-1 26 0,26 0 16,-26 0-16,1 25 0,25-25 15,-26-26-15,0 26 16,1 0-16,-26-26 0,25 0 15,1-25 1</inkml:trace>
  <inkml:trace contextRef="#ctx0" brushRef="#br0" timeOffset="9289">11068 8865 0,'-25'-51'16,"25"0"-16,-26 0 0,26 26 15,-25 25-15,0 25 16,-1 1-16,1 50 15,-1-25-15,-24 25 16,24 0-16,1 0 0,-1 0 16,1-25-16,0 25 0,-1-50 15,26 25-15</inkml:trace>
  <inkml:trace contextRef="#ctx0" brushRef="#br0" timeOffset="9617">11144 8788 0,'0'-25'0,"0"0"15,26 25-15,-1 0 16,26 0-16,0 0 16,25 0-16,0 0 15,0-26-15,26 26 0,-26-25 16,26 25-16,-51-26 15,-1 1-15,-24 25 0,-1-25 16,-25-1-16,-25 1 16,-26-1-16,0 26 0,0-25 15,1 25-15,-1-25 0,0 25 16,0 25-16,26 0 16,-1 26-16,1 0 15,0 0-15,25 50 0,-26-24 0,1 50 16,-1-26-16,1 26 15,0-25-15,-1 25 0,-25-26 16</inkml:trace>
  <inkml:trace contextRef="#ctx0" brushRef="#br0" timeOffset="13911">15081 7747 0,'-25'-25'16,"0"25"-16,25-26 15,0 1 17,0 50 77,-26 1-93,26-1-1,-25 0-15,25 26 16,-26-25-16,1 24 0,0 1 15,25 0-15,-26 0 0,1 25 16,25-25-16,-26 25 0,1-25 16,25 25-16,-25 0 15,-1 0-15,26 1 0,0-1 16,-25 0-16,25 0 16,-26 51-16,26-51 15,-25 1-15,25-27 0,0 27 16,-25-27-16,25 27 15,0-27-15,0 1 0,-26 25 16,26-25-16,0 0 16,0 25-16,-25-25 0,25 0 15,-26 0-15,26 25 0,-25-25 16,0-1-16,25 1 16,-26 25-16,26-25 0,-25 25 15,25-25-15,0 25 16,-26 1-16,26-1 0,-25 0 15,25-25-15,-25 25 0,-1 0 16,26 0-16,-25-25 16,-1 25-16,1-25 15,-26 76-15,26-25 16,-1-51-16,1-1 16,25 1-16,-25 0 0,25 0 15,-26 0-15,26-1 16,-25 1-16,25-25 0,0 24 15,-26-24-15,26-1 16,0 1-16,0-1 0,-25 0 16,25 1-16,0-1 0,0 1 15,0-1 1,0 0-16,0 1 16,0-1-16,0 1 15,0-1 1,0 0-1,25-25 1,1 0-16,-1 0 16,1 0-1,-1 0-15,0 0 0,1 0 16,25 0-16,-26 0 0,26 0 16,0 0-16,-1 0 15,27 0-15,-27 0 0,52 0 16,-26 0-16,26 26 0,-1-26 15,26 0-15,-25 0 16,-26 0-16,26 25 0,-26-25 16,0 0-16,0 0 15,1 26-15,-1-26 0,-25 0 16,-1 25-16,27-25 16,-27 0-16,1 0 0,25 0 15,-25 0-15,0 0 0,0 25 16,0-25-16,-26 0 15,26 0-15,-26 0 0,1 0 16,-1 0-16,0 0 0,1 0 16,-1 0-1,1 0 1,-1 0 0,0 0-16,1 0 15,-26-25 1,0 0-1,-26-1 1,26 1-16,-25-1 16,25 1-16,-25-26 0,-1 0 15,1 1-15,25-27 16</inkml:trace>
  <inkml:trace contextRef="#ctx0" brushRef="#br0" timeOffset="14743">17037 7569 0,'0'26'15,"0"-1"1,-25 0 0,25 1-16,0-1 0,-26 26 15,26 0-15,0 0 16,-25-1-16,25 27 0,0-27 16,0 52-16,0-26 15,-25 26-15,25-1 0,0 26 16,0-25-16,0 25 0,0 0 15,-26-25-15,26 25 16,-25-26-16,25 1 0,-26-1 16,26 1-16,-25 0 15,25-26-15,-25 25 0,25-24 16,0 24-16,-26-25 16,26 26-16,0-26 0,-25 0 15,25 26-15,0-26 0,-26 0 16,26 1-16,0-1 15,0-25-15,0 25 0,-25-25 16,25 25-16,0-25 0,0-1 16,-25 1-16,25 0 15,0 0-15,-26 0 0,26-1 16,-25 27 0,25-52-16,-26 26 0,26-26 15,-25 26-15,25-26 0,-25 26 16,25-25-16,-26 24 15,26-24-15,-25 25 16,25-1-16,-26-24 0,26 25 0,-25-26 16,25 0-16,0 26 15,-25-25-15,25-1 0,0 0 16,-26 1 0,26-1-16,0 1 31,0-52-16</inkml:trace>
  <inkml:trace contextRef="#ctx0" brushRef="#br0" timeOffset="15644">15005 7798 0,'0'-26'16,"26"26"0,-1 0-1,-25-25 1,25 25-16,1 0 16,-1 0-16,1 0 0,24 0 15,27 0-15,-1 0 16,127 0-16,-101 0 15,25 0-15,0 0 0,25 0 16,-25 0-16,0 0 16,-25 0-16,-1 0 0,1 0 15,-26 0-15,0-25 16,-25 25-16,-26 0 0,1 0 16,-1 0-16,-25 25 46,26-25-30,-52 0 0</inkml:trace>
  <inkml:trace contextRef="#ctx0" brushRef="#br0" timeOffset="17015">15462 7950 0,'0'-25'16,"26"25"15,-1 25 0,-25 1-15,26-1-16,-26 0 0,0 1 15,25 25-15,-25-26 16,0 0-16,25 26 0,-25-25 16,26-1-16,-26 26 0,25-26 15,-25 1 1,0-1-16,26-25 0,-1-25 31,-25-1-31,25 1 16,1-26-16,-1 0 0,26 0 15,-26 1-15,1-27 16,25 27-16,-26-1 0,26 0 16,-26 0-16,1 26 15,-1-1-15,0 1 0,1 25 16,-26 25-1,0 1-15,-26-1 16,26 1-16,-25-1 16</inkml:trace>
  <inkml:trace contextRef="#ctx0" brushRef="#br0" timeOffset="17367">15793 8001 0,'-26'0'16,"26"-25"15,0-1-31,0 1 0,0-1 16,26-24-16,-26-1 0,25-25 16,0-1-16,1-24 15,-1-26-15,1 0 0,-1-26 16,0 1-16,26-26 15,0-25-15,0 0 0,0 25 16,25-25-16,0 0 0,26 25 16,-1 25-16,1 1 15,-1 25-15,1 25 0,-26 26 16,26 25-16,-26 26 16,0 0-16,-25 25 0,0 0 15,-26 0-15,1 0 0,-26 25 16,0 0-16,0 1 15,-26-26-15,-25 0 16</inkml:trace>
  <inkml:trace contextRef="#ctx0" brushRef="#br0" timeOffset="17924">17977 4369 0,'0'-26'0,"0"1"16,0 0-16,0-26 16,0 25-16,25 1 0,-25-26 15,0 26-15,0-26 16,0 0-16,-25 26 15,0-51-15,-1 76 16,-25 0-16,26 0 0,-26 0 16,0 25-16,1 26 15,-52 50-15,51-24 16,26-27-16,-1 52 0,1-26 16,25 26-16,0-26 15,25 26-15,1-1 0,-1 1 16,1-1-16,-1 26 0,0-25 15,1-26-15,-1 26 16,-25-26-16,26 0 0,-26 0 16,0-25-16,-26-25 15,26-1-15,-25 0 0,-1-50 16</inkml:trace>
  <inkml:trace contextRef="#ctx0" brushRef="#br0" timeOffset="18093">17545 5105 0,'-25'-50'16,"25"24"-16,-26 1 0,26-1 16,0 1-16,26 0 15,-1-1 1,26 26-16,-26 0 16,52-25-16,-27 25 0,1-26 15,25 26-15,-25-25 0,0 25 16,0 0-16</inkml:trace>
  <inkml:trace contextRef="#ctx0" brushRef="#br0" timeOffset="18730">18129 4597 0,'0'-25'16,"0"0"-1,0 50 16,0 0-31,0 1 0,0-1 16,0 26-16,26-26 16,-26 26-16,0 0 0,25 0 15,-25-26-15,0 26 16,26 0-16,-26-26 0,0 1 16,0-1-16,25 0 15,-25-50 16,0 0-31,0-1 0,0 1 16,0-1-16,0-24 16,0-1-16,25 0 0,-25 0 15,26 0-15,-1 1 16,-25-1-16,26 25 0,-1 1 16,0 0-16,1 25 15,-1 0-15,1 25 16,-26 0-16,25 1 0,-25 25 15,0-26-15,0 26 16,25-26-16,-25 26 0,0-26 16,0 1-16,0-1 0,0 1 15,0-52 17,0 1-17,26-1-15,-26 1 0,25-26 16,1 26-16,-1-26 0,0 0 15,1 0-15,25 1 16,-26-1-16,26 25 0,-26 26 16,1 0-16,-1 0 15,0 26-15,1-1 0,-26 26 16,0 0-16,25 0 0,-25-1 16,0 1-16,0 0 15,0 0-15,0-26 0,0 26 16,0-26-16,-25-25 15</inkml:trace>
  <inkml:trace contextRef="#ctx0" brushRef="#br0" timeOffset="19029">19323 3937 0,'26'-76'16,"-26"101"0,0 1-1,0-1-15,0 26 0,0 25 16,-26-25-16,26 25 16,-25 26-16,25-26 0,-26 25 15,26-24-15,0 24 16,-25-25-16,25 1 0,0-1 15,0 0-15,0 0 0,0-25 16,-25-26-16,25 26 16,0-25-16,0-1 0</inkml:trace>
  <inkml:trace contextRef="#ctx0" brushRef="#br0" timeOffset="19562">20060 4623 0,'0'-26'16,"-26"26"-16,26-25 0,0 0 16,-25 25-16,0-26 15,-1 1-15,1 25 0,-1-26 16,1 1-16,0 25 0,-1 0 15,1 0-15,-26 25 16,26 1-16,-1-1 0,1 1 16,-1 24-16,1 1 0,25 0 15,-25 0-15,25 0 16,0-1-16,25 1 0,0 0 16,26-26-16,-25 1 15,24-1-15,27-25 0,-27 0 16,27 0-16,-27 0 0,27-25 15,-1-1-15,0 1 16,-25-26-16,25 0 0,-25 1 16,0-27-16,-26 27 15,0-27-15,-25 1 0,0 0 16,0 0-16,0 25 0,-25-25 16,25 50-16,-25-24 15,25 24-15,-26 26 0,26 26 31,0-1-31,0 0 0,0 26 16,0 0-16,26 25 0,-26-25 16,25 25-16,-25-25 15,25 0-15,-25 25 0,26-25 16,-26-26-16,25 26 16,-25-26-16,26 1 0</inkml:trace>
  <inkml:trace contextRef="#ctx0" brushRef="#br0" timeOffset="20626">20949 4597 0,'25'-25'15,"1"-26"-15,-26 26 0,0-1 16,0 1 0,0 0-16,-26-1 15,1 26-15,-1 0 16,1 0-16,0 0 0,-1 0 15,1 0-15,-1 26 0,1-1 16,25 0-16,-25 1 16,25-1-16,-26 1 0,26 24 15,0-24-15,26-1 0,-26 1 16,25-1-16,0 0 16,1 1-16,-1-26 0,1 0 15,-1 0-15,26 0 16,-26 0-16,1-26 0,-1 26 15,0-25-15,1 0 16,-26-1-16,0 1 0,25-26 16,-25 26-16,0-1 0,0 1 15,0-1-15,0 1 16,0 50 0,0 1-1,0-1-15,0 1 16,0 24-16,0-24 15,26-1-15,-26 1 0,0-1 16,25-25-16,-25 25 0,25-25 16,-25 26-16,26-26 15,-1 0-15,-25-26 16,26 26-16,-1-25 0,-25 0 16,25-1-16,1 1 15,-1-26-15,1 0 0,-1 26 16,-25-51-16,25 25 0,1 0 15,-26 0-15,0 0 16,0 1-16,25-1 16,-25 25-16,-25 26 15,-1 0-15,26 26 0,-25-1 16,0 26-16,25-26 16,-26 1-16,26 25 0,0-26 15,26 26-15,-26-26 0,25 1 16,26-1-16,-26 0 15,1-25-15,24 26 0,-24-1 16,-1-25-16,26 26 0,-26-1 16,-25 0-1,-25 1 1,0-26-16,-1 25 16,-25-25-16,26 0 0,0 0 15,-1 0-15,26-25 31,26 25-31,-1-26 0,0 1 16,26-26-16,0 26 16,0-26-16,0 0 0,-1-25 15,1 25-15,0-25 16,0 25-16,-26-25 0,1 25 16,-1 0-16,-25 26 0,0 0 15,-25 25-15,-1 0 16,1 0-16,-26 25 15,26 0-15,-1 1 0,1 25 0,-1-1 16,1-24-16,25 25 16,0-1-16,25-24 0,1 25 15,-1-1-15,1-24 0,24 25 16,1-1-16,-25-24 16,24 25-16,-24-26 15,-1 0-15,-25 1 0,0-1 16,0 1-16,-51-26 0,1 25 15,-27-25-15,1 0 16,-25 0-16,-1 0 0</inkml:trace>
  <inkml:trace contextRef="#ctx0" brushRef="#br0" timeOffset="21498">16555 9119 0,'-26'0'0,"1"0"15,-1 0 1,52 0 0,-1 0-16,1 0 15,24 0-15,27 0 0,-1-26 16,25 26-16,1 0 16,0 0-16,-1-25 0,1 25 15,-1 0-15,-24 0 16,-27-26-16,1 26 0,-25 0 15,-1 0-15,-25-25 16</inkml:trace>
  <inkml:trace contextRef="#ctx0" brushRef="#br0" timeOffset="21751">17748 8738 0,'-25'0'16,"0"0"-16,25 25 31,25 0-15,0 1-16,1-1 16,-1 1-16,1 24 15,-1-24-15,0-1 0,-25 26 16,26-26-16,-26 1 0,0-1 15,-26 1-15,-24-1 16,-27 0-16,1 1 0</inkml:trace>
  <inkml:trace contextRef="#ctx0" brushRef="#br0" timeOffset="22340">16453 11151 0,'0'25'0,"-25"-25"15,-1 0-15,26 25 0,-25-25 16,25 26-16,0-1 16,25 1-16,-25-1 15,51 0-15,-26 1 16,52-1-16,-1 1 0,25-1 15,26-25-15,0 25 0,26 1 16,-26-26-16,25 25 16,1-25-16,-26 0 0,-26 0 15,1 26-15,-51-26 16,25 0-16,-51 0 0,1 0 16,-26-26-16,-26 1 15,-25 25-15,26-26 16,-26 1-16</inkml:trace>
  <inkml:trace contextRef="#ctx0" brushRef="#br0" timeOffset="22532">17723 11227 0,'25'25'31,"1"-25"-31,25 26 16,-1-1-16,1 0 0,0 1 15,0-1-15,0 26 16,-26-26-16,0 26 0,-25-25 16,-50-1-16,-1 26 0,-51-26 15,-50 1-15</inkml:trace>
  <inkml:trace contextRef="#ctx0" brushRef="#br0" timeOffset="23835">11348 10058 0,'-26'0'15,"52"0"17,-1 0-32,0 0 15,1 0 16,-1 0-31,1 0 16,24 0-16,27 0 0,24 0 16,26 0-16,51 0 0,0 0 15,50 26-15,26-26 16,280 25 0,-280-25-16,0 0 0,-26 26 0,-24-26 15,-52 0-15,-25 0 16,-25 0-16,-26 25 0,-25-25 15,-26 0-15,0 0 16,-25-25 62</inkml:trace>
  <inkml:trace contextRef="#ctx0" brushRef="#br0" timeOffset="24152">14751 9855 0,'-25'0'0,"-1"0"0,26-25 31,-25 25-31,25 25 32,25 1-32,1-26 15,-26 25-15,51 0 0,-26 1 16,26 25-16,-26-26 15,26 26-15,-26-26 0,26 26 16,-51-26-16,0 26 16,-51-25-16,-25 24 0,-25-24 15,-52 25-15</inkml:trace>
  <inkml:trace contextRef="#ctx0" brushRef="#br0" timeOffset="26153">15539 12497 0,'-26'-26'15,"1"1"1,-1 0-16,26 50 31,0 0-15,0 1-16,0-1 0,0 26 16,0 25-16,0 0 15,-25 1-15,25 24 0,0 1 16,0-1-16,0 1 15,0 0-15,0-1 0,0 1 16,0-26-16,0 0 16,0 0-16,0-25 0,0 0 15,-25-26-15</inkml:trace>
  <inkml:trace contextRef="#ctx0" brushRef="#br0" timeOffset="26732">14040 15164 0,'51'-51'0,"-26"26"15,-25-26-15,26 25 0,-1 1 16,0-26-16,-25 0 16,26 1-16,-1-1 0,-25-25 15,26 25-15,-26-25 0,0 25 16,0 0-16,0 0 16,0 26-16,-26-1 0,-25 26 15,1 0-15,-1 26 16,0-1-16,0 26 0,0 25 15,1 0-15,-1 1 16,25 151-16,26-126 16,26 50-16,25 1 0,-26-1 15,26 0-15,-26 1 16,26-1-16,-51 1 0,25-26 16,-25 0-16,0-26 0,-25-25 15,25-25-15,-25 0 16,-26-26-16,25-25 0,-24-25 15,-1 0-15</inkml:trace>
  <inkml:trace contextRef="#ctx0" brushRef="#br0" timeOffset="27304">13430 15646 0,'26'-25'15,"-1"0"-15,1 25 16,24-26-16,1 26 0,0-25 15,25 25-15,0-26 16,1 26-16,-1-25 0,25 25 16,-24 0-16,-1 0 15,25 0-15,-50 0 0,25 0 16,-25 0-16,0 0 16,0-25-16,-26 25 0,1 0 15,-1-26-15,0 26 0,1-25 16,-1 25-16,1-26 15,-26 1-15,25 25 0,-25-25 16,0-1-16,0 1 16,-25 25-1,-1 0-15,1 0 0,-1 0 16,-24 25-16,24-25 16,-25 26-16,26-1 0,0 0 15,-1 26-15,1-25 16,25 24-16,0 1 0,0 0 15,0-26-15,25 26 0,1-25 16,-26-1-16,25 0 16,0-25-16,1 0 0,-1 0 15,26 0-15,-26-25 16,1 0 0,25-52-16,-51 27 15,25-1-15,-25 25 0,25 1 16,-25 0-16,0-1 0,26 26 15,-26 26 1,0 24-16,25-24 16,-25 25-16,0-26 0,26 26 15,-26 0-15,0-26 0,25 0 16,-25 1-16,25-1 16</inkml:trace>
  <inkml:trace contextRef="#ctx0" brushRef="#br0" timeOffset="27573">15412 15469 0,'0'-26'15,"0"1"-15,0-1 16,-26 1-16,26 0 16,-25-1-1,-1 26-15,1 0 16,0 0-16,-1 26 0,1-1 15,-1 0-15,1 1 16,25 50 0,-25-25-16,25 0 0,0-1 0,0-24 15,25 25-15,-25-26 16,25 0-16,1 1 0,25-1 16,-26-25-16,26 0 15,-26-25-15</inkml:trace>
  <inkml:trace contextRef="#ctx0" brushRef="#br0" timeOffset="28118">15920 15545 0,'0'-26'62,"0"1"-46,25 25 0,-25-25-16,0-1 15,0 1 1,0-1-16,0 1 16,-25 0-16,-1-1 15,1 26 1,-1 0-16,-24 0 15,24 0-15,1 26 0,-1-1 16,1 26-16,0-26 16,-1 77-16,26-77 15,0 26-15,0-26 0,0 26 16,26-25-16,-1-1 16,0 0-16,1-25 15,-1 0-15,1 0 16,24-25-16,-24 0 0,-1 25 15,1-26-15,-1-25 0,-25 26 16,25 0-16,1-26 16,-26 25-16,0 1 0,25 25 15,-25-25-15,0 50 16,0 0 0,0 1-16,0-1 0,26 26 15,-26-26-15,0 1 16,25 25-16,-25-26 15,0 0-15,25-25 0,1 26 16</inkml:trace>
  <inkml:trace contextRef="#ctx0" brushRef="#br0" timeOffset="28595">16529 15570 0,'26'-25'0,"-26"-1"0,0 1 16,0 0-16,0-1 15,0 1-15,0-1 16,-26 1-16,26 0 0,-25 25 16,-1 0-16,1 0 0,0 0 15,-1 25-15,1 0 16,-1 1-16,1-1 0,0 26 16,-1-26-16,26 26 15,0-25-15,0-1 0,0 0 16,0 1-16,26-1 0,-1-25 15,26 26-15,-26-26 16,26 0-16,-26 0 0,26-26 16,0 1-16,-26-1 15,26 1-15,-25-26 0,-1 0 16,-25-25-16,25 25 16,-25-25-16,0-25 0,0 24 15,0 1-15,0 0 0,-25 25 16,25-25-16,0 51 15,0-1-15,0 1 0,0 50 16,0 1-16,0 24 16,0 27-16,0-27 15,0 27-15,0-1 0,25 0 16,-25 0-16,26 0 16,-26 1-16,25-27 0,-25 27 15,26-27-15,-26 1 0,0 0 16,25-26-16</inkml:trace>
  <inkml:trace contextRef="#ctx0" brushRef="#br0" timeOffset="29001">17113 15494 0,'26'0'15,"-26"25"-15,25-25 47,1 0-31,-1-25-1,0 0-15,1 25 16,25-26-16,-26 1 0,0-1 16,1 1-16,-1 0 0,-25-1 15,0 1 1,-25-1-16,-1 1 15,1 25-15,-26 0 0,26 0 16,-26 0-16,26 25 16,-26-25-16,25 51 0,1-25 15,0 24-15,-1-24 16,26 25-16,0-1 0,0 1 16,26 0-16,-1 0 0,0 0 15,26-26-15,-25 0 16,24 1-16,27-26 0,-27 0 15,1 0-15,0 0 16,0-26-16,-26 1 0</inkml:trace>
  <inkml:trace contextRef="#ctx0" brushRef="#br0" timeOffset="29535">12694 16485 0,'25'0'15,"1"25"-15,-1-25 16,0 0-16,1 0 0,-1 0 16,26-25-16,-26 25 15,26 0-15,0 0 0,0 0 16,25 0-16,26 0 15,25 0-15,50 0 0,1 0 16,51 0-16,25-26 0,25 26 16,26 0-16,51 0 15,-26 0-15,25 0 0,1 0 16,0 0-16,-26 0 16,-25 0-16,-26 0 0,-25 0 15,-76 0-15,0 0 0,-51 0 16,-51-25-16,-25 25 15,-1 0-15,-50-26 0,-25 26 16,0-25-16,-26 25 16,0-25-16,0 25 0,0 0 15,1 0-15,-27 0 16</inkml:trace>
  <inkml:trace contextRef="#ctx0" brushRef="#br0" timeOffset="41307">15361 9627 0,'-26'0'16,"26"-26"15,26 26-15,25 0-1,-26 0-15,26 0 0,0 0 16,25 0-16,-25 0 15,25 0-15,0 0 0,0-25 16,-25 25-16,0 0 0,-26 0 16,1 0-16,-52 0 15,1 0 1,-1 0-16,1 25 16,-26-25-16</inkml:trace>
  <inkml:trace contextRef="#ctx0" brushRef="#br0" timeOffset="41638">15437 10135 0,'-25'0'0,"50"25"47,0-25-47,1 0 0,25 0 16,-1 0-16,1 0 16,0 0-16,25 0 15,-25 0-15,0 0 0,0 0 16,-1 0-16,-24 0 0,-1 0 15,-25 25 1,-25-25-16,-1 0 16</inkml:trace>
  <inkml:trace contextRef="#ctx0" brushRef="#br0" timeOffset="61354">14548 16332 0,'-25'0'0,"-1"0"15,1 0-15,-26 0 0,26 0 16,50 0 15,51 0-15,-25 0-16,25 0 15,26 0-15,25 0 0,0 0 16,25 0-16,1 0 16,24 0-16,-24 0 0,25 0 15,-51 0-15,0 0 16,-26 0-16,-25 0 16,-25 0-16,-25 0 0,-77 0 15,0 0 1,0 0-16,-25 0 0,-26 0 15</inkml:trace>
  <inkml:trace contextRef="#ctx0" brushRef="#br0" timeOffset="61620">14523 16485 0,'-26'25'0,"1"-25"16,50 0-1,26 0-15,0 0 16,0 0-16,25 0 0,0 0 16,51-25-16,-25 25 15,25 0-15,0 0 0,25-26 16,-25 26-16,25 0 0,-25 0 16,0 0-16,-25 0 15,0 0-15,-52 0 0,1 26 16,-25-26-16,-77 25 15,0-25 1,0 0-16,-25 25 0</inkml:trace>
  <inkml:trace contextRef="#ctx0" brushRef="#br0" timeOffset="61860">14954 16789 0,'-25'26'0,"0"-26"16,-1 25-16,1-25 15,50 0 1,1-25-16,24 25 16,1 0-16,25 0 15,26-26-15,0 26 0,25 0 16,0-25-16,0 25 0,0 0 16,0 0-16,0 0 15,0 0-15,-26 0 0,-50 0 16,25 0-16,-76 25 15</inkml:trace>
  <inkml:trace contextRef="#ctx0" brushRef="#br0" timeOffset="62156">14853 16967 0,'-51'0'15,"26"26"-15,-1-26 0,1 0 16,50 0 0,26 0-16,0 0 15,127 0 1,-77 0-16,26 0 16,26 0-16,-26 0 0,25 0 0,0 0 15,-25 0-15,0 0 16,0 0-16,-25 0 0,-51 0 15,25 25-15,-51-25 16,1 0-16,-52 0 16,-24 0-16,24 25 0,-25-25 15,1 0-15</inkml:trace>
  <inkml:trace contextRef="#ctx0" brushRef="#br0" timeOffset="66516">14700 10871 0,'0'-25'16,"0"-1"0,26 26-1,-26 26 17,0-1-32,0 1 15,0-1-15,25 0 16,-25 1-16,0-1 0,0 26 15,0-26-15,26 1 0,-26-1 16,0 1-16,25-1 16</inkml:trace>
  <inkml:trace contextRef="#ctx0" brushRef="#br0" timeOffset="66745">14878 10617 0,'0'-25'0,"-25"25"0,25 25 15,0 1 1,25-1-16,1 0 0,-1 26 16,26-25-16,-26 50 15,26-25-15,-26-1 0,26 27 16,-25-27-16,-26 27 0,-26-1 15,-25 0-15,-50 0 16,-1-25-16</inkml:trace>
  <inkml:trace contextRef="#ctx0" brushRef="#br0" timeOffset="69008">14446 16129 0,'0'25'15,"26"-25"1,-1 0-16,1 0 0,24 0 16,27 0-16,-1 0 0,0 0 15,26 0-15,25 0 16,-26 0-16,26 0 0,0 0 16,0 26-16,0-26 15,51 0 1,-127 0-16,0 0 0,-26 25 0,-50-25 31,-26 0-31,0 0 0,-25 0 16</inkml:trace>
  <inkml:trace contextRef="#ctx0" brushRef="#br0" timeOffset="69248">14345 16281 0,'25'0'0,"1"0"16,-1 0-16,26 0 0,25 0 16,0 0-16,0 0 15,26 0-15,0 0 0,-1 0 16,1 0-16,-1 26 0,-24-26 15,-1 0-15,0 0 16,-51 0-16</inkml:trace>
  <inkml:trace contextRef="#ctx0" brushRef="#br0" timeOffset="70973">8249 12878 0,'0'-26'15,"0"1"-15,-26 25 0,1 0 16,0 25-1,-1 26-15,26 0 16,-25 25-16,25 0 0,-26 26 16,26 25-16,0 0 15,-25 25-15,25 1 0,0 25 16,0-1-16,0 1 16,-25-25-16,25 24 0,0-24 15,0-26-15,0 0 0,0 0 16,-26-26-16,26 1 15,0-26-15,-25 0 0,25 1 16,0-1-16,-26-25 0,26-1 16,0 1-16,0-25 15,26-1-15,-1 0 0,26-25 16,-26 0 0,26 0-16,0 0 0,101-25 15,-25 0-15,0 25 16,26 0-16,50 0 15,26-26-15,25 26 0,25 0 16,26 0-16,0 0 16,50 0-16,-25 26 0,1-26 15,-27 25-15,1-25 0,-25 25 16,-26 1-16,-26-26 16,-25 25-16,-25-25 0,-51 0 15,-25 0-15,-26 0 16,-25 0-16,-26 0 0,-25-25 15,0-1-15,-25 1 0,-26 0 16,0-1-16,26 1 16,-26-1-16,0-24 0,0 24 15,26 1-15,0-26 16,-1 26-16,26-26 0,0 0 16,-25 0-16,25 0 0,0-25 15,0 0-15,0-26 16,0 1-16,0-1 0,0-25 15,0 0-15,25-25 0,-25-1 16,26 1-16,-26 0 16,25-1-16,-25 1 0,25 25 15,-25 0-15,26 25 16,-1 26-16,-25-26 0,26 52 16,-1-27-16,-25 52 0,0-26 15,25 26-15,-25-1 16,0 1-16,-25 25 31,0 0-15,-26 0-16,0 0 0,-25 0 15,-26 0-15,1 0 16,-77 0-16,0 0 0,-51 0 16,-25 0-16,-25 0 15,-26 0-15,-25 0 0,0 0 16,0-25-16,-1 25 0,27-26 15,-1 26-15,25 0 16,26-25-16,0 25 0,26 0 16,25-26-16,-1 26 15,27 0-15,24 0 0,26 0 16,0 0-16,26 26 0,24-26 16,27 0-16,24 0 15,1 0-15,25 25 0,51-25 16,-26 26-1</inkml:trace>
  <inkml:trace contextRef="#ctx0" brushRef="#br0" timeOffset="72370">8020 16764 0,'26'0'16,"-26"-25"-1,0 50 17,0 0-32,0 26 15,25 0-15,-25 25 0,0 0 16,25 51-16,-25-25 0,26 25 15,-26 25-15,25-25 16,-25 0-16,26 0 0,-26 0 16,0-25-16,0 0 15,-26-1-15,1-25 0,25 1 16,-26-27-16,1 1 16,0 25-16,25-50 15,0-1-15,25-25 0,26 0 16,-26 0-16,26 0 15,25 0-15,0 0 0,1 0 16,24-25-16,1 25 0,25 0 16,25 0-16,1 0 15,24 0-15,27 0 0,-1 0 16,51 0-16,0 0 0,0 0 16,51 0-16,-1 0 15,1 0-15,0 25 0,-26-25 16,26 26-16,-51-26 15,0 25-15,-25-25 0,-26 25 16,-51-25-16,1 26 16,50-26-16,-152 0 15,0 0-15,-26 0 0,0 0 16,-50-26 0,0 1-1,25 0-15,-26 25 0,1-26 16,-1 1-16,1-1 0,0 1 15,-1-26-15,1 26 0,-1-26 16,1 0-16,0 0 16,25-25-16,-26 0 0,26 0 15,-25 0-15,25-1 16,0-24-16,0-1 0,0 1 16,0 24-16,0-24 15,0-1-15,0 1 0,0 24 16,-26-24-16,26 25 0,-25 25 15,0-25-15,-1 25 0,1 0 16,-1 0-16,1 26 16,0-1-16,-1 1 0,1 25 15,-1-25-15,1 25 16,0-26-16,-26 26 0,25 0 16,-50-25-16,0 25 0,0 0 15,-51-26-15,0 26 16,-51 0-16,0-25 0,-25 25 15,-26 0-15,-50-25 16,0 25-16,-1 0 0,-25 0 16,1 0-16,24-26 0,1 26 15,-1 0-15,26 0 16,0-25-16,26 25 0,50 0 16,0-26-16,0 26 15,26 0-15,50 0 0,1 0 16,-1 0-16,51 0 15,1 0-15,24 0 0,1 0 16</inkml:trace>
  <inkml:trace contextRef="#ctx0" brushRef="#br0" timeOffset="73020">6725 13945 0,'-76'-26'31</inkml:trace>
  <inkml:trace contextRef="#ctx0" brushRef="#br0" timeOffset="73469">6699 8992 0,'-25'0'15,"0"0"1,25 25 0,0 0-16,0 77 15,0-51-15,25 25 0,-25 0 0,0 0 16,0 26-16</inkml:trace>
  <inkml:trace contextRef="#ctx0" brushRef="#br0" timeOffset="73980">6115 13462 0,'-76'-51'16,"76"26"-1,0-1-15,0 1 0,0 0 16,25-1-16,26 26 0,0 0 16,0-25-16,0 25 15,25 0-15,0 25 0,-25 1 16,0-1-16,-1 0 0,1 1 15,-25 25-15,-26-1 16,-26 1-16,-25 0 0,1 25 16,-1 0-16,-25-25 15,-1 25-15,1-25 0,25 0 16,1 0-16,50-26 16,25 1-16,26-1 0,25-25 15,26 0-15,25 0 0,25 0 16,-25 0-16,25 0 15,-25 0-15</inkml:trace>
  <inkml:trace contextRef="#ctx0" brushRef="#br0" timeOffset="74569">6039 16383 0,'-25'-25'0,"25"-1"15,25 26-15,0-25 16,52-1 0,75 1-16,-76 25 15,26 0-15,-1 0 0,-24 0 16,-1 0-16,-25 25 0,-26 1 15,0-1-15,-25 1 0,-25-1 16,-26 26-16,0-26 16,1 26-16,-27-26 0,-24 26 15,25-25-15,-1 24 16,1-24-16,25-1 0,26 1 16,0 24-16,25-24 15,0-1-15,50 1 0,1-1 16,0 0-16,25 1 0,26-1 15,-1 1-15,-24 24 16,24-24-16,-50 25 0,25-1 16,-50 1-16,-1 0 0,-50 0 15,-1 25-15,-50-25 16,-26 25-16,-50-25 0,0 0 16,-26-1-16,0 1 15</inkml:trace>
  <inkml:trace contextRef="#ctx0" brushRef="#br0" timeOffset="75215">9087 14910 0,'0'25'0,"25"-50"31,1-1-31,25 26 16</inkml:trace>
  <inkml:trace contextRef="#ctx0" brushRef="#br0" timeOffset="75359">9824 14910 0,'0'25'15,"0"-50"16</inkml:trace>
  <inkml:trace contextRef="#ctx0" brushRef="#br0" timeOffset="75504">10459 14910 0,'25'0'0,"0"0"16,1 0-1,-1 0 17</inkml:trace>
  <inkml:trace contextRef="#ctx0" brushRef="#br0" timeOffset="76289">13380 13767 0,'0'25'16,"25"-25"-1,0 0-15,1 0 16,-1 0-16,1 0 16,24-25-16,-24 25 15,50-26-15,0 26 16,0-25-16,51 0 0,-25-26 15,25 25-15,0-24 16,0-1-16,-25 0 0,-1 0 16,1-25-16,-26 0 0,-25 0 15,0-1-15,-1-24 16,-50 25-16,26-26 0,-26 26 16,0 0-16,0-1 15,0 1-15,0 25 0,0 1 16,-26-1-16,26 25 0,0 52 31,0-1-15,0 1-16,0-1 15,0 0-15,-25 1 16</inkml:trace>
  <inkml:trace contextRef="#ctx0" brushRef="#br0" timeOffset="76678">14777 12497 0,'-26'0'0,"1"0"31,25 25 16,25-25 16,-25-25-63,26-1 0,24 1 15,-24 0-15,25-26 0,-1 25 16,1-24-16,0-1 15,0 25-15,-26 1 0,26 0 16,-26-1-16,1 26 16,-1 51-16,1 0 0,-26 0 15,25 50-15,0 1 0,-25 25 16,26 0-16,-26 0 16</inkml:trace>
  <inkml:trace contextRef="#ctx0" brushRef="#br0" timeOffset="77775">13075 17374 0,'0'25'0,"25"-25"0,1 0 31,-1 0-31,0 25 16,26-25-16,0 26 16,25-1-16,0 1 0,26 24 15,25-24-15,0 25 0,25-26 16,26 26-16,25-26 16,1 26-16,24-26 0,229 26 15,-203-25-15,26-1 16,-26-25-16,25 25 15,1-25-15,24 0 0,-24-25 16,-1 0-16,1-1 16,-1 1-16,-25-26 0,0-25 15,0 25-15,-51-51 16,0 26-16,-50-25 0,-1-26 16,1 25-16,-52-25 0,-25 0 15,1 0-15,-27 0 0,-24-25 16,-26-1-16,0-25 15,-51 1-15,26 24 0,-52-25 16,27 1-16,-1-1 16,-25 0-16,-1 0 0,27 26 15,-1-1-15,-25-24 0,25 24 16,0 1-16,-25 25 16,0 0-16,-1 0 0,1 0 15,-25 0-15,-1 25 16,0 1-16,-25 24 15,26-24-15,-1 25 0,1-1 16,24 27-16,1-1 0,0 0 16,25 0-16,0 26 0,26-1 15,-26 1-15,-25 25 16,25-25-16,0 25 0,-25 0 16,0 0-16,25 0 0,0 0 15,1 0-15,-1 0 16,25 0-16,1 0 0,0 0 31</inkml:trace>
  <inkml:trace contextRef="#ctx0" brushRef="#br0" timeOffset="78124">17367 12370 0,'0'-26'16,"0"1"-1,-25 25-15,0 0 16,25-25-16,-51 25 0,25 0 15,-24 25-15,-1 0 16,0 1-16,0-1 0,0 1 16,1-1-16,-1 0 15,0 1-15,26-1 0,-1 1 16,1-1-16,25 0 16,0 1-16,25-1 0,1 1 15,-1-1-15,0 26 0,26 0 16,0 25-16,0 0 15,0 0-15,-1 26 0,1-1 16,-25 1-16</inkml:trace>
  <inkml:trace contextRef="#ctx0" brushRef="#br0" timeOffset="89196">27019 8458 0,'-25'0'0,"25"-51"15,-25 26 1,25 0-16,0-26 0,0-25 15,25 50-15,0-25 16,1 26-16,25 0 0,-26-1 16,26 26-16,0-25 0,25 25 15,-25 0 1,-1 25-16,27-25 0,-27 26 0,1 24 16,0-24-16,0 25 0,-26-1 15,1 1-15,-1 0 16,-25 0-16,0 25 0,-25-25 15,-1 25-15,-25-25 16,1 25-16,-1 0 0,-25 0 16,-1 1-16,27-1 0,-27-25 15,1 25-15,25 0 16,1 0-16,-1-25 0,0 25 16,26-25-16,-1 25 15,26-25-15,0 0 0,0 0 16,26-1-16,-1 1 0,26-25 15,0 24-15,-1-24 16,1-1-16,25 1 0,-25 24 16,25-50-16,-25 26 15,0-1-15,-26 1 0,26-1 16,-51 0 0,0 1-16,-25-26 15,-1 25-15,1 1 0,-26-1 16,26 0-16,-26 1 0,0 25 15,26-26-15,-1 0 16,1 26-16,0-25 0,-1 24 16,26-24-16,26 25 15,-1-1-15,0-24 0,1 25 16,-1-1-16,26 1 16,-26 0-16,1 0 0,-1 0 15,26 25-15,-26-25 0,-25-1 16,26 1-16,-26 0 15,-26 0-15,1-26 0,0 26 16,-26-26-16,0 26 16,-25-25-16,0-1 0,-1 0 15,1 1-15,0-1 0,0 1 16,0-26-16,25 0 16,0 0-16,26 0 0,-1 0 15</inkml:trace>
  <inkml:trace contextRef="#ctx0" brushRef="#br0" timeOffset="90222">28543 9855 0,'26'0'16,"-26"-25"0,0-1 31,0 1-32,0 0 1,0-1-1,-26 1-15,1 25 0,25-26 16,-25 26-16,-26 0 16,25 0-16,1 0 0,-26 26 15,0-1-15,26 1 0,0 24 16,-26 1-16,51-25 16,-26 24-16,26 1 0,0 0 15,26 0-15,-1-26 0,1 1 16,24-1-16,-24 0 15,25 1-15,-26-26 0,26 0 16,-26-26-16,26 1 16,-26 0-16,1-1 0,-1-25 15,-25 1-15,26-27 0,-26 1 16,25 0-16,-25 0 16,0-26-16,0 1 15,25 24-15,-25 1 0,0 0 16,0 25-16,0 26 0,0 76 15,-25-1 1,25 1-16,0 25 16,0 1-16,0 24 0,0-25 15,0 1-15,25-1 16,-25 0-16,26 0 0,-26-25 16,25 0-16,1-26 0,-26 26 15,25-51-15,-25 25 16,25-25-16</inkml:trace>
  <inkml:trace contextRef="#ctx0" brushRef="#br0" timeOffset="90424">29204 9728 0,'-26'0'15,"26"26"1,0-1-1,0 26-15,0-26 16,0 26-16,0-26 0,26 26 16,-26 0-16,0-26 15,0 1-15,0 25 0,-26-26 16</inkml:trace>
  <inkml:trace contextRef="#ctx0" brushRef="#br0" timeOffset="90574">29458 9550 0,'-26'-25'0,"1"25"16,0 0-16,-1 0 16,1 0-16,-1 0 15</inkml:trace>
  <inkml:trace contextRef="#ctx0" brushRef="#br0" timeOffset="90912">29661 9703 0,'0'25'16,"-25"-25"-1,-1 0 1,1 0-16,-1 0 15,-24 0-15,24-25 0,1 25 16,-1 0-16,1 0 16,25 25-16,25 1 15,1-26 1,-1 25-16,26 0 0,-26 1 16,26-1-16,0 26 0,0-26 15,0 1-15,-26 25 16,0-26-16,1 0 0,-52 1 15,1-26-15,-26 25 16,26-25-16,-26 0 16,0 0-16,0 0 0,1-25 15,24 25-15,1-26 16</inkml:trace>
  <inkml:trace contextRef="#ctx0" brushRef="#br0" timeOffset="91139">30067 9474 0,'0'-51'16,"26"1"-16,-26 24 15,0 1-15,-26 25 16,26 25-16,-25 1 0,25-1 16,0 0-16,0 26 15,0 0-15,0 25 0,0-25 16,0 25-16,0 0 15,0-25-15,0 0 0,0 0 16,0 0-16,0-1 0,0-24 16,0-1-16</inkml:trace>
  <inkml:trace contextRef="#ctx0" brushRef="#br0" timeOffset="91601">30017 9804 0,'0'-25'0,"-26"25"0,26-25 16,0-1-16,26 26 16,-1 0-1,0 0-15,26 0 0,0 0 16,0 26-16,0-26 16,-26 0-16,26 0 0,0 0 15,-26 0-15,0 0 0,1 0 16,-26 25-1,-26 0 1,1 1 0,0 25-1,25-1-15,0-24 0,0 25 16,0-26-16,0 26 16,25-26-16,-25 1 0,25-1 15,1 0-15,-1-25 0,1 0 16,-1 0-16,0 0 15,1 0-15,-1-25 0,1 0 16,-1-1-16,0 1 16,26-26-16,-25 0 15,-26 26-15,25-26 16,-25 26-16,25-26 0,-25 25 16,0 1-16,0 0 0,-25 25 31</inkml:trace>
  <inkml:trace contextRef="#ctx0" brushRef="#br0" timeOffset="91925">30931 9779 0,'0'-25'15,"0"-1"1,0 1-16,25 25 15,1 0 1,-1 0-16,-25 25 0,26 1 16,-1-1-16,-25 0 15,25 77-15,-25-77 16,0 26-16,0-25 0,0 24 16,0-24-16,-25-1 15,0-25 1,25-25-1,0-1-15,25 26 16,-25-25-16,25 0 0,1-26 16,-1 25-16,26-24 15,-26 24-15,26-25 0,-25 1 16,24 24-16,-24-25 16</inkml:trace>
  <inkml:trace contextRef="#ctx0" brushRef="#br0" timeOffset="92382">31566 9500 0,'-25'-26'32,"25"1"-1,-26 25-31,26 25 31,0 1-31,0 24 16,0 1-16,0 0 15,0 0-15,0 0 0,0 25 16,0 0-16,0-25 16,0 0-16,-25-1 0,25-24 15,0-1-15,0 1 0,0-1 16,-26 0-16,1-25 16,25-25-1,0 0 1,25-1-16,-25 1 0,26-26 15,-1 26-15,1-1 0,24-25 16,-24 26-16,25 0 16,-26-1-16,26 1 0,-26 25 15,1 0-15,-1 25 16,0 1-16,1-1 0,-1 26 16,-25 0-16,0-26 0,0 26 15,0-26-15,-25 26 16,-77-26-16,51 1 15,-25-26-15,0 0 0,0-26 16,-26 26-16,26-25 16</inkml:trace>
  <inkml:trace contextRef="#ctx0" brushRef="#br0" timeOffset="92826">28467 10617 0,'-25'0'16,"50"0"-1,26-25-15,0 25 0,50 0 16,26 0-16,26 0 15,25 0-15,25 0 0,25 0 16,26 25-16,26-25 0,-1 0 16,-25 0-16,26 0 15,-52 0-15,-25 0 0,-25 0 16,-25 0-16,-52 26 0,-50-26 16,-26 0-16,-50-26 15</inkml:trace>
  <inkml:trace contextRef="#ctx0" brushRef="#br0" timeOffset="110437">8427 8687 0,'25'-26'16,"-25"1"-16,-25 0 31,-1 25-15,1 0-16,-1 0 15,-24 0-15,-27 0 0,1 25 16,-25-25-16,-26 25 16,-26-25-16,1 26 0,-1-26 15,-24 25-15,-1-25 16,25 0-16,-24 0 0,24 0 15,26-25-15,0 25 16,26 0-16,-1-26 0,51 26 16,0-25-16,26 25 0,0-25 15,-1 25-15,26-26 32,-25 26-17,-1-25-15,1 25 16,0 0-16,-1-26 15,1 26-15,25-25 16,-26 25-16,26-25 0,0-1 16,0 1-16,26-1 0,-1 1 15,1-26-15,-1 0 16,26-76 0,-26 51-16,26 0 0,-26-26 15,1 1-15,-1-1 0,26 1 16,-26-1-16,1 0 0,-1 26 15,1-25-15,-1 50 16,0-25-16,1 25 0,-26 25 16,25-24-16,-25 24 15,0 52 1,0-1 0</inkml:trace>
  <inkml:trace contextRef="#ctx0" brushRef="#br0" timeOffset="110869">5861 7010 0,'0'26'0,"-25"-26"16,25-26-1,25 26-15,1-25 16,-1 0-16,0-1 16,1 1-16,25-26 0,-1 26 15,1-1-15,25 1 0,-25-1 16,0 1-16,25 25 16,-25-25-16,0 25 0,25 25 15,-25 0-15,0 26 16,-1 0-16,1 0 0,0 25 15,0-25-15,0 0 16</inkml:trace>
  <inkml:trace contextRef="#ctx0" brushRef="#br0" timeOffset="111457">6699 5182 0,'26'-26'0,"-52"26"0,1 0 15,0 0-15,-1 0 0,-25 26 16,26-1-16,0 0 16,-26 1-16,0 25 0,26-1 15,25 27-15,-26-27 0,26 27 16,0-27-16,0 27 16,0-27-16,51 1 0,-26-25 15,26 24-15,0-24 0,0-26 16,25 0-16,0 0 15,-25-26-15,25 1 0,0-26 16,-25 26-16,0-51 16,-26 25-16,1-25 15,-26-26-15,-26 26 0,1 0 0,-26-1 16,-25 27-16,25-1 16,-25 0-16,0 26 0,25 25 15,-25 0-15,25 25 16</inkml:trace>
  <inkml:trace contextRef="#ctx0" brushRef="#br0" timeOffset="112110">4972 3099 0,'-25'-26'15,"25"1"1,0 0-16,25 25 15,1 0-15,24 0 0,27 25 16,-1 0-16,0 1 0,26-1 16,-1 1-16,-25 24 15,26 27-15,-26-27 0,0 27 16,-25-1-16,0 0 0,0 0 16,-51 26-16,25-26 15,-25 0-15,0-25 0,0 25 16,0-25-16,0-26 15,0 26-15,0-25 0</inkml:trace>
  <inkml:trace contextRef="#ctx0" brushRef="#br0" timeOffset="112471">5506 4216 0,'-26'0'0,"1"0"16,50 0-1,1 0 1,24 0 0,-24 0-16,-1 0 0,26 26 15,-26-26-15,26 0 16,-25 0-16,24-26 0,1 26 15,-25 0-15,24-25 0,-24 25 16,25-25-16,-26-1 16,0 1-16,1 25 0,-26-26 15,25 1-15,-25 0 16,0-1-16,26 1 16,-26 50-1,0 1 1,0 24-16,-26 1 0</inkml:trace>
  <inkml:trace contextRef="#ctx0" brushRef="#br0" timeOffset="1.26811E6">25241 4293 0,'26'0'15,"-26"25"1,0 26 0,0-26-16,0 51 15,0-25-15,0 25 16,-26-25-16,1 76 15,0-51-15,25-25 16,-51 51-16,25-102 16,26 76-16,-50 0 15,-1-50-15,0 24 16,-25 27-16,25-27 16,0 1-16,-50 25 15,-1-50-15,-50 25 16,-26-1-16,25-24 15,26 50 1,-50-25-16,24 0 16,77-1-16,-51 1 15,51 25-15,0-50 16,-26 50-16,26-51 16,-26 1-16,-101 75 15,25-75-15,26-26 16,101 25-16,-25-25 15,0 26-15,50-26 16,1 25 0,-1-25-16,26 25 15,-25 26-15,-51 0 16,50-26-16,1 52 16,-77 50-16,77-77 15,0 27-15,-1-27 16,26 27-16,0-1 15,-25-25-15,-26 50 16,51-25-16,0 1 16,-25 24-16,25-50 15,0 25-15,0 0 16,0 1-16,0-27 16,0 52-1,0-77-15,0 52 16,0-52-16,0 26 15,0-26-15,0 1 16,0 24 0</inkml:trace>
  <inkml:trace contextRef="#ctx0" brushRef="#br0" timeOffset="1.26886E6">21635 7798 0,'25'76'47,"0"-51"-47,26 52 15,-51-52-15,51 0 16,-26-25-16,-25 26 15,26-1-15,-1 1 16,1-26-16,-1 0 16,0 0-1,1 0 1,25 0 0,-26 0-16,0-26 15,1 1-15,-1 25 16,-25-51-16,26 26 15,-1 25-15</inkml:trace>
  <inkml:trace contextRef="#ctx0" brushRef="#br0" timeOffset="1.27048E6">22371 7722 0,'-51'0'16,"26"25"-16,0-25 16,-1 0-16,-25 25 15,26 1-15,-26-1 16,0 1-1,26-26 1,-51 50 0,50-24-1,1-1 1,0-25 0,-1 26-16,1-1 15,25 0 1</inkml:trace>
  <inkml:trace contextRef="#ctx0" brushRef="#br0" timeOffset="1.27153E6">22803 9220 0,'25'26'31,"-25"75"-16,0-50-15,26 25 16,-1-25-16,-25-26 16,0 1-1,26 25-15,-1-26 16,-25 0 15,25-25-31,26 0 16,76 0-1,-25-101 1,50-26-16,-76 25 16,26-50-16,-51-1 15,25 52-15,-25 25 16,0 25 0,-1 25-1,-24 1-15,-26 50 78</inkml:trace>
  <inkml:trace contextRef="#ctx0" brushRef="#br0" timeOffset="1.27213E6">24124 11811 0,'51'0'15,"-1"25"1,1 77-1,-51-77-15,26 52 16,-1-52-16,0 0 16,1-25-1,-26 26 1,51-26 15,126-102-15,-24-50-16,-26-1 15,51-75-15,-26-52 16,0 52-16,-126 101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s://github.com/soyuztechnologies/HPC_Training/blob/master/Day%2012/GetEntitySet.txt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github.com/soyuztechnologies/HPC_Training/blob/master/Day%2012/GETEntity%20(Single%20Record)%20Method.t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10" Type="http://schemas.openxmlformats.org/officeDocument/2006/relationships/image" Target="../media/image2.png"/><Relationship Id="rId4" Type="http://schemas.openxmlformats.org/officeDocument/2006/relationships/image" Target="../media/image35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0.jpg"/><Relationship Id="rId7" Type="http://schemas.openxmlformats.org/officeDocument/2006/relationships/image" Target="../media/image4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7D8DE649-2FA2-4B3F-976D-A4CDFBB22908}"/>
              </a:ext>
            </a:extLst>
          </p:cNvPr>
          <p:cNvSpPr/>
          <p:nvPr/>
        </p:nvSpPr>
        <p:spPr>
          <a:xfrm>
            <a:off x="8494776" y="630936"/>
            <a:ext cx="2560320" cy="859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SAPGUI</a:t>
            </a:r>
          </a:p>
          <a:p>
            <a:pPr algn="ctr"/>
            <a:r>
              <a:rPr lang="en-US" dirty="0" err="1"/>
              <a:t>Dynpro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DC20E55-E9A1-4494-A52F-85E92B50A86B}"/>
                  </a:ext>
                </a:extLst>
              </p14:cNvPr>
              <p14:cNvContentPartPr/>
              <p14:nvPr/>
            </p14:nvContentPartPr>
            <p14:xfrm>
              <a:off x="-171504" y="-9000"/>
              <a:ext cx="12378960" cy="6785136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DC20E55-E9A1-4494-A52F-85E92B50A8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0504" y="-18000"/>
                <a:ext cx="12396600" cy="68027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88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1334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/iwfnd/maint_service)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1D83-0DAD-4446-AA26-A401D468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D3C0-B222-4513-9EA0-224A982C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D7601-7785-4FD4-B6F7-B3433F5B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2EFDF-7DF3-4344-B693-BF58965D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651994-0E43-4C14-A667-CDA9D385E8AC}"/>
              </a:ext>
            </a:extLst>
          </p:cNvPr>
          <p:cNvSpPr/>
          <p:nvPr/>
        </p:nvSpPr>
        <p:spPr>
          <a:xfrm>
            <a:off x="4923692" y="2341266"/>
            <a:ext cx="10450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05245D-90A0-4FC1-ACDF-98364223C9EF}"/>
              </a:ext>
            </a:extLst>
          </p:cNvPr>
          <p:cNvSpPr/>
          <p:nvPr/>
        </p:nvSpPr>
        <p:spPr>
          <a:xfrm>
            <a:off x="8598372" y="3790005"/>
            <a:ext cx="492370" cy="5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2447078-2C77-45A8-B5E3-D95065E72F86}"/>
              </a:ext>
            </a:extLst>
          </p:cNvPr>
          <p:cNvSpPr/>
          <p:nvPr/>
        </p:nvSpPr>
        <p:spPr>
          <a:xfrm>
            <a:off x="4923692" y="5164853"/>
            <a:ext cx="104502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/>
              <a:t>MPC</a:t>
            </a:r>
            <a:r>
              <a:rPr lang="en-US" dirty="0"/>
              <a:t> = Model Provider Class (metadata) = 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/>
              <a:t>DPC</a:t>
            </a:r>
            <a:r>
              <a:rPr lang="en-US" dirty="0"/>
              <a:t> = Data Provider Class (data operations CRUDQ) = 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5080842"/>
            <a:ext cx="22206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4835166" cy="2489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73" y="1497748"/>
            <a:ext cx="4993234" cy="2418471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758" y="4265545"/>
            <a:ext cx="4733481" cy="216305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5406013" y="2461846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AE0E90-BB11-4702-B889-1DFEFD1EC81E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9255239" y="2706984"/>
            <a:ext cx="2168168" cy="2640090"/>
          </a:xfrm>
          <a:prstGeom prst="bentConnector3">
            <a:avLst>
              <a:gd name="adj1" fmla="val -174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DEE47191-0FF0-4570-8C11-F033EBB3B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C7450-9327-4155-B204-61955FAB8217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4607293" y="2692958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635057" y="2853732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D2E2-F2DE-4DF2-8058-59585512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2623574"/>
            <a:ext cx="7659687" cy="369079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56" y="3096804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3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247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Important Tcodes in SAP Logon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Structure of Data Model for our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Odata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by Step Process to Create Odata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Runtime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Get Entity and EntitySet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ot Postman Tool.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FC64AE-A200-4968-AF56-E8A7080366DF}"/>
              </a:ext>
            </a:extLst>
          </p:cNvPr>
          <p:cNvSpPr/>
          <p:nvPr/>
        </p:nvSpPr>
        <p:spPr>
          <a:xfrm>
            <a:off x="557784" y="3803904"/>
            <a:ext cx="4032504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 – SAP Fiori Backend System</a:t>
            </a:r>
          </a:p>
          <a:p>
            <a:pPr algn="ctr"/>
            <a:r>
              <a:rPr lang="en-US" dirty="0"/>
              <a:t>Application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0A118495-0C6F-471F-B1D7-F77B7474DA74}"/>
              </a:ext>
            </a:extLst>
          </p:cNvPr>
          <p:cNvSpPr/>
          <p:nvPr/>
        </p:nvSpPr>
        <p:spPr>
          <a:xfrm>
            <a:off x="1591056" y="5760720"/>
            <a:ext cx="1965960" cy="9326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DB</a:t>
            </a:r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CFF543B9-1C2B-4E3E-923B-D6E0A85C41D5}"/>
              </a:ext>
            </a:extLst>
          </p:cNvPr>
          <p:cNvSpPr/>
          <p:nvPr/>
        </p:nvSpPr>
        <p:spPr>
          <a:xfrm>
            <a:off x="2432304" y="5312664"/>
            <a:ext cx="310896" cy="4846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07680-9F6D-48B5-92EB-A0545C81EDC1}"/>
              </a:ext>
            </a:extLst>
          </p:cNvPr>
          <p:cNvSpPr/>
          <p:nvPr/>
        </p:nvSpPr>
        <p:spPr>
          <a:xfrm>
            <a:off x="557784" y="1901952"/>
            <a:ext cx="4032504" cy="151790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gateway System</a:t>
            </a:r>
          </a:p>
          <a:p>
            <a:pPr algn="ctr"/>
            <a:r>
              <a:rPr lang="en-US" dirty="0"/>
              <a:t>SAP Fiori Frontend System</a:t>
            </a:r>
          </a:p>
          <a:p>
            <a:pPr algn="ctr"/>
            <a:r>
              <a:rPr lang="en-US" dirty="0"/>
              <a:t>OData, Standard/Custom Fiori Apps</a:t>
            </a:r>
          </a:p>
          <a:p>
            <a:pPr algn="ctr"/>
            <a:r>
              <a:rPr lang="en-US" dirty="0"/>
              <a:t>SAP_GWFND, SAP_UI</a:t>
            </a:r>
          </a:p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45C1D8-F4C9-4612-936E-4D0C206CE527}"/>
              </a:ext>
            </a:extLst>
          </p:cNvPr>
          <p:cNvSpPr/>
          <p:nvPr/>
        </p:nvSpPr>
        <p:spPr>
          <a:xfrm>
            <a:off x="2203704" y="3364992"/>
            <a:ext cx="740664" cy="438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rfc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A09445-BAA6-4537-AEB4-3E1CD7DDB449}"/>
              </a:ext>
            </a:extLst>
          </p:cNvPr>
          <p:cNvSpPr/>
          <p:nvPr/>
        </p:nvSpPr>
        <p:spPr>
          <a:xfrm>
            <a:off x="1847088" y="923544"/>
            <a:ext cx="1453896" cy="612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8AF9B9-D6ED-4C7B-A83A-1B711F79215D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2574036" y="1536192"/>
            <a:ext cx="0" cy="365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4B2434-A46E-43B8-9491-2C2D1539F4F8}"/>
              </a:ext>
            </a:extLst>
          </p:cNvPr>
          <p:cNvSpPr txBox="1"/>
          <p:nvPr/>
        </p:nvSpPr>
        <p:spPr>
          <a:xfrm>
            <a:off x="134112" y="444484"/>
            <a:ext cx="4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Central HUB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CCFC52-FA89-4B81-A973-563ED5124DCB}"/>
              </a:ext>
            </a:extLst>
          </p:cNvPr>
          <p:cNvSpPr/>
          <p:nvPr/>
        </p:nvSpPr>
        <p:spPr>
          <a:xfrm>
            <a:off x="4690872" y="3794760"/>
            <a:ext cx="9418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  <a:p>
            <a:pPr algn="ctr"/>
            <a:r>
              <a:rPr lang="en-US" dirty="0"/>
              <a:t>PLM</a:t>
            </a:r>
          </a:p>
          <a:p>
            <a:pPr algn="ctr"/>
            <a:r>
              <a:rPr lang="en-US" dirty="0"/>
              <a:t>SRM</a:t>
            </a:r>
          </a:p>
          <a:p>
            <a:pPr algn="ctr"/>
            <a:r>
              <a:rPr lang="en-US" dirty="0"/>
              <a:t>HCM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F66735-757E-4686-9000-86462C2ADF21}"/>
              </a:ext>
            </a:extLst>
          </p:cNvPr>
          <p:cNvSpPr/>
          <p:nvPr/>
        </p:nvSpPr>
        <p:spPr>
          <a:xfrm>
            <a:off x="4431792" y="3346704"/>
            <a:ext cx="941832" cy="438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rfc</a:t>
            </a:r>
            <a:endParaRPr lang="en-US" dirty="0"/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4F119357-4356-4B30-83E6-66B7FB826FD5}"/>
              </a:ext>
            </a:extLst>
          </p:cNvPr>
          <p:cNvSpPr/>
          <p:nvPr/>
        </p:nvSpPr>
        <p:spPr>
          <a:xfrm>
            <a:off x="5632704" y="2578608"/>
            <a:ext cx="1362456" cy="107899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3359FC-EE4D-49D7-BD1B-3DB1F5B75CF9}"/>
              </a:ext>
            </a:extLst>
          </p:cNvPr>
          <p:cNvSpPr/>
          <p:nvPr/>
        </p:nvSpPr>
        <p:spPr>
          <a:xfrm>
            <a:off x="7607810" y="3337560"/>
            <a:ext cx="4032504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 – SAP Fiori Backend System</a:t>
            </a:r>
          </a:p>
          <a:p>
            <a:pPr algn="ctr"/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52B6CA-2C12-4C45-A848-4E7EB34E8294}"/>
              </a:ext>
            </a:extLst>
          </p:cNvPr>
          <p:cNvSpPr/>
          <p:nvPr/>
        </p:nvSpPr>
        <p:spPr>
          <a:xfrm>
            <a:off x="7607810" y="1819656"/>
            <a:ext cx="4032504" cy="151790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Frontend System</a:t>
            </a:r>
          </a:p>
          <a:p>
            <a:pPr algn="ctr"/>
            <a:r>
              <a:rPr lang="en-US" dirty="0"/>
              <a:t>OData, Standard/Custom Fiori Apps</a:t>
            </a:r>
          </a:p>
          <a:p>
            <a:pPr algn="ctr"/>
            <a:r>
              <a:rPr lang="en-US" dirty="0"/>
              <a:t>SAP_GWFND, SAP_UI</a:t>
            </a:r>
          </a:p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8D6FA-41BF-4BAB-822E-D2F64C98B40C}"/>
              </a:ext>
            </a:extLst>
          </p:cNvPr>
          <p:cNvSpPr txBox="1"/>
          <p:nvPr/>
        </p:nvSpPr>
        <p:spPr>
          <a:xfrm>
            <a:off x="6313932" y="319147"/>
            <a:ext cx="4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Embedded Deployment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EB5BEFF-4F6B-476D-9BAC-39E86EEA0C69}"/>
              </a:ext>
            </a:extLst>
          </p:cNvPr>
          <p:cNvSpPr/>
          <p:nvPr/>
        </p:nvSpPr>
        <p:spPr>
          <a:xfrm>
            <a:off x="8967216" y="861322"/>
            <a:ext cx="1453896" cy="612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564D5C-622E-46AC-B6BE-1522D710CE31}"/>
              </a:ext>
            </a:extLst>
          </p:cNvPr>
          <p:cNvCxnSpPr>
            <a:stCxn id="18" idx="2"/>
          </p:cNvCxnSpPr>
          <p:nvPr/>
        </p:nvCxnSpPr>
        <p:spPr>
          <a:xfrm>
            <a:off x="9694164" y="1473970"/>
            <a:ext cx="0" cy="365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8BB48E2C-2DBD-4141-B057-C2CE868BEAEE}"/>
              </a:ext>
            </a:extLst>
          </p:cNvPr>
          <p:cNvSpPr/>
          <p:nvPr/>
        </p:nvSpPr>
        <p:spPr>
          <a:xfrm>
            <a:off x="8634984" y="5283446"/>
            <a:ext cx="1965960" cy="9326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211F7D9D-80A9-4B30-A13C-68E1CF9C2BAF}"/>
              </a:ext>
            </a:extLst>
          </p:cNvPr>
          <p:cNvSpPr/>
          <p:nvPr/>
        </p:nvSpPr>
        <p:spPr>
          <a:xfrm>
            <a:off x="9476232" y="4835390"/>
            <a:ext cx="310896" cy="4846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12549D96-2AA4-4AF4-8973-BA9D6CCA64AD}"/>
              </a:ext>
            </a:extLst>
          </p:cNvPr>
          <p:cNvSpPr/>
          <p:nvPr/>
        </p:nvSpPr>
        <p:spPr>
          <a:xfrm>
            <a:off x="11640314" y="2452378"/>
            <a:ext cx="832102" cy="183615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4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TCodes and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4855C-7FF0-4534-A14F-C92309B8402C}"/>
              </a:ext>
            </a:extLst>
          </p:cNvPr>
          <p:cNvSpPr/>
          <p:nvPr/>
        </p:nvSpPr>
        <p:spPr>
          <a:xfrm>
            <a:off x="4367808" y="3321245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ITeIO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52134-2440-4D73-B5CE-4678ED604FF6}"/>
              </a:ext>
            </a:extLst>
          </p:cNvPr>
          <p:cNvSpPr/>
          <p:nvPr/>
        </p:nvSpPr>
        <p:spPr>
          <a:xfrm>
            <a:off x="371364" y="3798331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D45410-FAB9-4BF1-9B11-CA5970901D42}"/>
              </a:ext>
            </a:extLst>
          </p:cNvPr>
          <p:cNvSpPr/>
          <p:nvPr/>
        </p:nvSpPr>
        <p:spPr>
          <a:xfrm>
            <a:off x="9616009" y="3897682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0CD93-F909-449E-B137-349C152C2D13}"/>
              </a:ext>
            </a:extLst>
          </p:cNvPr>
          <p:cNvCxnSpPr>
            <a:cxnSpLocks/>
          </p:cNvCxnSpPr>
          <p:nvPr/>
        </p:nvCxnSpPr>
        <p:spPr>
          <a:xfrm>
            <a:off x="2332406" y="3897682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09A17-A254-47B6-A677-DD190E3A0E3C}"/>
              </a:ext>
            </a:extLst>
          </p:cNvPr>
          <p:cNvSpPr txBox="1"/>
          <p:nvPr/>
        </p:nvSpPr>
        <p:spPr>
          <a:xfrm>
            <a:off x="2925690" y="3526990"/>
            <a:ext cx="4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62E54-6B88-4107-AAD7-4472C2F9AA16}"/>
              </a:ext>
            </a:extLst>
          </p:cNvPr>
          <p:cNvCxnSpPr>
            <a:cxnSpLocks/>
          </p:cNvCxnSpPr>
          <p:nvPr/>
        </p:nvCxnSpPr>
        <p:spPr>
          <a:xfrm flipH="1">
            <a:off x="7032104" y="4147638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B5936-5852-45D8-A34B-00B0AD86BB88}"/>
              </a:ext>
            </a:extLst>
          </p:cNvPr>
          <p:cNvSpPr txBox="1"/>
          <p:nvPr/>
        </p:nvSpPr>
        <p:spPr>
          <a:xfrm>
            <a:off x="7464152" y="3791168"/>
            <a:ext cx="47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673FD-36C2-4031-88D0-ED1751315D5D}"/>
              </a:ext>
            </a:extLst>
          </p:cNvPr>
          <p:cNvSpPr/>
          <p:nvPr/>
        </p:nvSpPr>
        <p:spPr>
          <a:xfrm>
            <a:off x="7915378" y="4646036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7285A6E-9303-417A-B51A-DF6D3636C941}"/>
              </a:ext>
            </a:extLst>
          </p:cNvPr>
          <p:cNvCxnSpPr>
            <a:cxnSpLocks/>
          </p:cNvCxnSpPr>
          <p:nvPr/>
        </p:nvCxnSpPr>
        <p:spPr>
          <a:xfrm>
            <a:off x="7032104" y="4985909"/>
            <a:ext cx="883274" cy="5128"/>
          </a:xfrm>
          <a:prstGeom prst="bentConnector3">
            <a:avLst>
              <a:gd name="adj1" fmla="val -2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687275-95E4-412F-B3EF-BACE1F2C4769}"/>
              </a:ext>
            </a:extLst>
          </p:cNvPr>
          <p:cNvCxnSpPr>
            <a:cxnSpLocks/>
          </p:cNvCxnSpPr>
          <p:nvPr/>
        </p:nvCxnSpPr>
        <p:spPr>
          <a:xfrm flipH="1">
            <a:off x="2332406" y="4169627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B99EDC-5620-4B11-BF02-4B558C157924}"/>
              </a:ext>
            </a:extLst>
          </p:cNvPr>
          <p:cNvSpPr txBox="1"/>
          <p:nvPr/>
        </p:nvSpPr>
        <p:spPr>
          <a:xfrm>
            <a:off x="2638775" y="4185956"/>
            <a:ext cx="1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</p:spTree>
    <p:extLst>
      <p:ext uri="{BB962C8B-B14F-4D97-AF65-F5344CB8AC3E}">
        <p14:creationId xmlns:p14="http://schemas.microsoft.com/office/powerpoint/2010/main" val="338862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EPM Data model = Enterprise Procurement Model 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This is a sample data model for learning and education purpose since it is a demo model, we are not risking any productive objects in our system. The data model has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All the BAPI starts with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BAPI_EPM*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Products (SNWD_PD, SNWD_TEXTS)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BAPI_EPM_PRODUCT_GET_LIST – All the list of products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BAPI_EPM_PRODUCT_GET_DETAIL – Read single product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BAPI_EPM_PRODUCT_CREATE – Create new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BAPI_EPM_PRODUCT_DELETE – Delete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BAPI_EPM_PRODUCT_UPDATE – Change data of a product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Business Partners (SNWD_BPA)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BAPI_EPM_BP_GET_LIST – All the list of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BP_GET_DETAILS – Read single Business Partners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BP_CREATE – Create new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BP_DELETE – Delete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BP_UPDATE – Change data of a Business Partners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Orders (SNWD_SO, SNWD_SO_I)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6030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Start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10489E-8BA8-4C99-8BEE-C7C11D9CE5C0}"/>
              </a:ext>
            </a:extLst>
          </p:cNvPr>
          <p:cNvSpPr/>
          <p:nvPr/>
        </p:nvSpPr>
        <p:spPr>
          <a:xfrm>
            <a:off x="5636702" y="2178545"/>
            <a:ext cx="733660" cy="11936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AC7-43AB-47AC-ABDA-FF9E12D4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" y="1246773"/>
            <a:ext cx="4708342" cy="303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56C0D-89C3-4EF0-9926-56F42C1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9" y="1246773"/>
            <a:ext cx="4653800" cy="303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B670-461F-4E9D-B940-4E06832E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69" y="5312796"/>
            <a:ext cx="6018658" cy="88814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F3558DD-459D-4BAE-9A58-8AAB444DDF6F}"/>
              </a:ext>
            </a:extLst>
          </p:cNvPr>
          <p:cNvSpPr/>
          <p:nvPr/>
        </p:nvSpPr>
        <p:spPr>
          <a:xfrm rot="5400000">
            <a:off x="8263740" y="4223410"/>
            <a:ext cx="704689" cy="11608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8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3909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1628D-8F67-4427-8501-DE618A3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6" y="1486977"/>
            <a:ext cx="2980090" cy="180451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672793-197B-418E-A440-B39BC77E3EE2}"/>
              </a:ext>
            </a:extLst>
          </p:cNvPr>
          <p:cNvSpPr/>
          <p:nvPr/>
        </p:nvSpPr>
        <p:spPr>
          <a:xfrm>
            <a:off x="5659248" y="1828318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A99A-F156-40FE-AF2B-EC960A9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865" y="1455664"/>
            <a:ext cx="3648748" cy="18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A8A7-36F9-44F9-8FCE-2AE727883926}"/>
              </a:ext>
            </a:extLst>
          </p:cNvPr>
          <p:cNvSpPr txBox="1"/>
          <p:nvPr/>
        </p:nvSpPr>
        <p:spPr>
          <a:xfrm>
            <a:off x="261764" y="348119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1F179-D8FC-4958-A01E-AF2F634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76" y="3931675"/>
            <a:ext cx="6950763" cy="28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66278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EEC56-31C8-4F91-B2DC-4F38E7E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" y="1333088"/>
            <a:ext cx="2211046" cy="149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1076D-1973-476E-B65B-6CC61001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6303313" cy="166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AB898-660C-42F0-AD63-2E51452A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5447B-9C1B-4756-9E85-98AC45D8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0C98E-06CC-4BBF-BDE8-649C43AC9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56E059F-0D94-4A5C-856A-91C32D652C34}"/>
              </a:ext>
            </a:extLst>
          </p:cNvPr>
          <p:cNvSpPr/>
          <p:nvPr/>
        </p:nvSpPr>
        <p:spPr>
          <a:xfrm>
            <a:off x="9866774" y="3255264"/>
            <a:ext cx="310896" cy="87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FE7732B-C51C-4ACA-BBBB-C4015B6DC6DC}"/>
              </a:ext>
            </a:extLst>
          </p:cNvPr>
          <p:cNvSpPr/>
          <p:nvPr/>
        </p:nvSpPr>
        <p:spPr>
          <a:xfrm>
            <a:off x="7196328" y="4654296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B2E6434-01B4-4218-A2CD-851804AA5BDD}"/>
              </a:ext>
            </a:extLst>
          </p:cNvPr>
          <p:cNvSpPr/>
          <p:nvPr/>
        </p:nvSpPr>
        <p:spPr>
          <a:xfrm>
            <a:off x="3122111" y="4643728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AB18-B681-4B5E-8FB8-8F371A2E22DB}"/>
              </a:ext>
            </a:extLst>
          </p:cNvPr>
          <p:cNvSpPr/>
          <p:nvPr/>
        </p:nvSpPr>
        <p:spPr>
          <a:xfrm>
            <a:off x="2889504" y="1984248"/>
            <a:ext cx="1060704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6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DF3BC2F-432E-46CE-B3AF-F5ACE082800F}"/>
                  </a:ext>
                </a:extLst>
              </p14:cNvPr>
              <p14:cNvContentPartPr/>
              <p14:nvPr/>
            </p14:nvContentPartPr>
            <p14:xfrm>
              <a:off x="319896" y="198000"/>
              <a:ext cx="11851200" cy="48326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DF3BC2F-432E-46CE-B3AF-F5ACE08280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896" y="189000"/>
                <a:ext cx="11868840" cy="48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60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14006</TotalTime>
  <Words>1071</Words>
  <Application>Microsoft Office PowerPoint</Application>
  <PresentationFormat>Widescreen</PresentationFormat>
  <Paragraphs>151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1097</cp:revision>
  <dcterms:created xsi:type="dcterms:W3CDTF">2016-07-10T03:33:26Z</dcterms:created>
  <dcterms:modified xsi:type="dcterms:W3CDTF">2022-02-07T16:30:00Z</dcterms:modified>
</cp:coreProperties>
</file>